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ecafirstgrade.weebly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 userDrawn="1"/>
        </p:nvGraphicFramePr>
        <p:xfrm>
          <a:off x="457202" y="1397000"/>
          <a:ext cx="8381997" cy="104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  <a:gridCol w="931333"/>
              </a:tblGrid>
              <a:tr h="104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609600" y="39624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_____ + _____</a:t>
            </a:r>
            <a:r>
              <a:rPr lang="en-US" sz="6600" baseline="0" dirty="0" smtClean="0"/>
              <a:t> = _____</a:t>
            </a:r>
            <a:endParaRPr lang="en-US" sz="66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3340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Interactive PowerPoint created by Mrs. G.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http://ecafirstgrade.weebly.com/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2011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102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10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1524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62200" y="1524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24000" y="1600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" y="1524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924800" y="1676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57800" y="1600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67200" y="1524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86600" y="1600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72200" y="1600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9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4110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4111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4112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3581400"/>
            <a:ext cx="1097655" cy="1355660"/>
          </a:xfrm>
          <a:prstGeom prst="rect">
            <a:avLst/>
          </a:prstGeom>
          <a:noFill/>
        </p:spPr>
      </p:pic>
      <p:pic>
        <p:nvPicPr>
          <p:cNvPr id="4113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3505200"/>
            <a:ext cx="887176" cy="1314922"/>
          </a:xfrm>
          <a:prstGeom prst="rect">
            <a:avLst/>
          </a:prstGeom>
          <a:noFill/>
        </p:spPr>
      </p:pic>
      <p:pic>
        <p:nvPicPr>
          <p:cNvPr id="4114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4115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4116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4117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4118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9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34290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3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-5334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-381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-533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24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25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26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6180170"/>
            <a:ext cx="1097655" cy="1355660"/>
          </a:xfrm>
          <a:prstGeom prst="rect">
            <a:avLst/>
          </a:prstGeom>
          <a:noFill/>
        </p:spPr>
      </p:pic>
      <p:pic>
        <p:nvPicPr>
          <p:cNvPr id="27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6200539"/>
            <a:ext cx="887176" cy="1314922"/>
          </a:xfrm>
          <a:prstGeom prst="rect">
            <a:avLst/>
          </a:prstGeom>
          <a:noFill/>
        </p:spPr>
      </p:pic>
      <p:pic>
        <p:nvPicPr>
          <p:cNvPr id="28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29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30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31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32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3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71628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3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-5334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-381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-533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24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25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26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6180170"/>
            <a:ext cx="1097655" cy="1355660"/>
          </a:xfrm>
          <a:prstGeom prst="rect">
            <a:avLst/>
          </a:prstGeom>
          <a:noFill/>
        </p:spPr>
      </p:pic>
      <p:pic>
        <p:nvPicPr>
          <p:cNvPr id="27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6200539"/>
            <a:ext cx="887176" cy="1314922"/>
          </a:xfrm>
          <a:prstGeom prst="rect">
            <a:avLst/>
          </a:prstGeom>
          <a:noFill/>
        </p:spPr>
      </p:pic>
      <p:pic>
        <p:nvPicPr>
          <p:cNvPr id="28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29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30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31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32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3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71628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3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-5334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-381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-533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24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25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26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6180170"/>
            <a:ext cx="1097655" cy="1355660"/>
          </a:xfrm>
          <a:prstGeom prst="rect">
            <a:avLst/>
          </a:prstGeom>
          <a:noFill/>
        </p:spPr>
      </p:pic>
      <p:pic>
        <p:nvPicPr>
          <p:cNvPr id="27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6200539"/>
            <a:ext cx="887176" cy="1314922"/>
          </a:xfrm>
          <a:prstGeom prst="rect">
            <a:avLst/>
          </a:prstGeom>
          <a:noFill/>
        </p:spPr>
      </p:pic>
      <p:pic>
        <p:nvPicPr>
          <p:cNvPr id="28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29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30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31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32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3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71628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3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-5334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-381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-533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24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25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26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6180170"/>
            <a:ext cx="1097655" cy="1355660"/>
          </a:xfrm>
          <a:prstGeom prst="rect">
            <a:avLst/>
          </a:prstGeom>
          <a:noFill/>
        </p:spPr>
      </p:pic>
      <p:pic>
        <p:nvPicPr>
          <p:cNvPr id="27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6200539"/>
            <a:ext cx="887176" cy="1314922"/>
          </a:xfrm>
          <a:prstGeom prst="rect">
            <a:avLst/>
          </a:prstGeom>
          <a:noFill/>
        </p:spPr>
      </p:pic>
      <p:pic>
        <p:nvPicPr>
          <p:cNvPr id="28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29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30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31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32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3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71628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3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-5334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-381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-533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24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25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26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6180170"/>
            <a:ext cx="1097655" cy="1355660"/>
          </a:xfrm>
          <a:prstGeom prst="rect">
            <a:avLst/>
          </a:prstGeom>
          <a:noFill/>
        </p:spPr>
      </p:pic>
      <p:pic>
        <p:nvPicPr>
          <p:cNvPr id="27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6200539"/>
            <a:ext cx="887176" cy="1314922"/>
          </a:xfrm>
          <a:prstGeom prst="rect">
            <a:avLst/>
          </a:prstGeom>
          <a:noFill/>
        </p:spPr>
      </p:pic>
      <p:pic>
        <p:nvPicPr>
          <p:cNvPr id="28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29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30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31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32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3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71628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3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-5334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-381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-533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24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25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26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6180170"/>
            <a:ext cx="1097655" cy="1355660"/>
          </a:xfrm>
          <a:prstGeom prst="rect">
            <a:avLst/>
          </a:prstGeom>
          <a:noFill/>
        </p:spPr>
      </p:pic>
      <p:pic>
        <p:nvPicPr>
          <p:cNvPr id="27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6200539"/>
            <a:ext cx="887176" cy="1314922"/>
          </a:xfrm>
          <a:prstGeom prst="rect">
            <a:avLst/>
          </a:prstGeom>
          <a:noFill/>
        </p:spPr>
      </p:pic>
      <p:pic>
        <p:nvPicPr>
          <p:cNvPr id="28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29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30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31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32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3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71628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3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-5334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-381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-533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24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25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26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6180170"/>
            <a:ext cx="1097655" cy="1355660"/>
          </a:xfrm>
          <a:prstGeom prst="rect">
            <a:avLst/>
          </a:prstGeom>
          <a:noFill/>
        </p:spPr>
      </p:pic>
      <p:pic>
        <p:nvPicPr>
          <p:cNvPr id="27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6200539"/>
            <a:ext cx="887176" cy="1314922"/>
          </a:xfrm>
          <a:prstGeom prst="rect">
            <a:avLst/>
          </a:prstGeom>
          <a:noFill/>
        </p:spPr>
      </p:pic>
      <p:pic>
        <p:nvPicPr>
          <p:cNvPr id="28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29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30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31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32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3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71628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3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-5334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-381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-533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24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25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26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6180170"/>
            <a:ext cx="1097655" cy="1355660"/>
          </a:xfrm>
          <a:prstGeom prst="rect">
            <a:avLst/>
          </a:prstGeom>
          <a:noFill/>
        </p:spPr>
      </p:pic>
      <p:pic>
        <p:nvPicPr>
          <p:cNvPr id="27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6200539"/>
            <a:ext cx="887176" cy="1314922"/>
          </a:xfrm>
          <a:prstGeom prst="rect">
            <a:avLst/>
          </a:prstGeom>
          <a:noFill/>
        </p:spPr>
      </p:pic>
      <p:pic>
        <p:nvPicPr>
          <p:cNvPr id="28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29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30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31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32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3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71628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3" name="Picture 6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pic>
        <p:nvPicPr>
          <p:cNvPr id="4" name="Picture 8" descr="Red Cub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389063"/>
            <a:ext cx="2486025" cy="28289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-5334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-381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11430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9906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-8382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-685800"/>
            <a:ext cx="762000" cy="762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718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6600" y="-5334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62400" y="-11430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-9906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-8382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-685800"/>
            <a:ext cx="7620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 descr="C:\Documents and Settings\agamache\Local Settings\Temporary Internet Files\Content.IE5\M5F1SAGB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12986"/>
            <a:ext cx="540907" cy="1290027"/>
          </a:xfrm>
          <a:prstGeom prst="rect">
            <a:avLst/>
          </a:prstGeom>
          <a:noFill/>
        </p:spPr>
      </p:pic>
      <p:pic>
        <p:nvPicPr>
          <p:cNvPr id="24" name="Picture 14" descr="C:\Documents and Settings\agamache\Local Settings\Temporary Internet Files\Content.IE5\9X2VSY26\MC9004345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324600"/>
            <a:ext cx="989021" cy="1308133"/>
          </a:xfrm>
          <a:prstGeom prst="rect">
            <a:avLst/>
          </a:prstGeom>
          <a:noFill/>
        </p:spPr>
      </p:pic>
      <p:pic>
        <p:nvPicPr>
          <p:cNvPr id="25" name="Picture 15" descr="C:\Documents and Settings\agamache\Local Settings\Temporary Internet Files\Content.IE5\VZWV5PYX\MC9004345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6185828"/>
            <a:ext cx="1050127" cy="1344344"/>
          </a:xfrm>
          <a:prstGeom prst="rect">
            <a:avLst/>
          </a:prstGeom>
          <a:noFill/>
        </p:spPr>
      </p:pic>
      <p:pic>
        <p:nvPicPr>
          <p:cNvPr id="26" name="Picture 16" descr="C:\Documents and Settings\agamache\Local Settings\Temporary Internet Files\Content.IE5\XF5MQV1F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6180170"/>
            <a:ext cx="1097655" cy="1355660"/>
          </a:xfrm>
          <a:prstGeom prst="rect">
            <a:avLst/>
          </a:prstGeom>
          <a:noFill/>
        </p:spPr>
      </p:pic>
      <p:pic>
        <p:nvPicPr>
          <p:cNvPr id="27" name="Picture 17" descr="C:\Documents and Settings\agamache\Local Settings\Temporary Internet Files\Content.IE5\M5F1SAGB\MC9004345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6200539"/>
            <a:ext cx="887176" cy="1314922"/>
          </a:xfrm>
          <a:prstGeom prst="rect">
            <a:avLst/>
          </a:prstGeom>
          <a:noFill/>
        </p:spPr>
      </p:pic>
      <p:pic>
        <p:nvPicPr>
          <p:cNvPr id="28" name="Picture 18" descr="C:\Documents and Settings\agamache\Local Settings\Temporary Internet Files\Content.IE5\9X2VSY26\MC9004345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6218644"/>
            <a:ext cx="1118023" cy="1278711"/>
          </a:xfrm>
          <a:prstGeom prst="rect">
            <a:avLst/>
          </a:prstGeom>
          <a:noFill/>
        </p:spPr>
      </p:pic>
      <p:pic>
        <p:nvPicPr>
          <p:cNvPr id="29" name="Picture 19" descr="C:\Documents and Settings\agamache\Local Settings\Temporary Internet Files\Content.IE5\VZWV5PYX\MC90043454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6200539"/>
            <a:ext cx="1179130" cy="1314922"/>
          </a:xfrm>
          <a:prstGeom prst="rect">
            <a:avLst/>
          </a:prstGeom>
          <a:noFill/>
        </p:spPr>
      </p:pic>
      <p:pic>
        <p:nvPicPr>
          <p:cNvPr id="30" name="Picture 20" descr="C:\Documents and Settings\agamache\Local Settings\Temporary Internet Files\Content.IE5\XF5MQV1F\MC90043455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6191486"/>
            <a:ext cx="1009390" cy="1333028"/>
          </a:xfrm>
          <a:prstGeom prst="rect">
            <a:avLst/>
          </a:prstGeom>
          <a:noFill/>
        </p:spPr>
      </p:pic>
      <p:pic>
        <p:nvPicPr>
          <p:cNvPr id="31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9330" y="6196012"/>
            <a:ext cx="1129339" cy="1323975"/>
          </a:xfrm>
          <a:prstGeom prst="rect">
            <a:avLst/>
          </a:prstGeom>
          <a:noFill/>
        </p:spPr>
      </p:pic>
      <p:pic>
        <p:nvPicPr>
          <p:cNvPr id="32" name="Picture 22" descr="C:\Documents and Settings\agamache\Local Settings\Temporary Internet Files\Content.IE5\9X2VSY26\MC90043453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762000" y="6196012"/>
            <a:ext cx="1127076" cy="1323975"/>
          </a:xfrm>
          <a:prstGeom prst="rect">
            <a:avLst/>
          </a:prstGeom>
          <a:noFill/>
        </p:spPr>
      </p:pic>
      <p:pic>
        <p:nvPicPr>
          <p:cNvPr id="33" name="Picture 21" descr="C:\Documents and Settings\agamache\Local Settings\Temporary Internet Files\Content.IE5\M5F1SAGB\MC900434553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7162800"/>
            <a:ext cx="1129339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Eagle Creek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agamache</dc:creator>
  <cp:lastModifiedBy>agamache</cp:lastModifiedBy>
  <cp:revision>3</cp:revision>
  <dcterms:created xsi:type="dcterms:W3CDTF">2011-09-15T11:07:42Z</dcterms:created>
  <dcterms:modified xsi:type="dcterms:W3CDTF">2012-09-18T13:14:05Z</dcterms:modified>
</cp:coreProperties>
</file>