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99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38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75C8E-E61E-4F1C-A341-B0EAB3C8FE31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FDD0-74DE-4777-823E-8CEFC823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6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75C8E-E61E-4F1C-A341-B0EAB3C8FE31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FDD0-74DE-4777-823E-8CEFC823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0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75C8E-E61E-4F1C-A341-B0EAB3C8FE31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FDD0-74DE-4777-823E-8CEFC823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0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75C8E-E61E-4F1C-A341-B0EAB3C8FE31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FDD0-74DE-4777-823E-8CEFC823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0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75C8E-E61E-4F1C-A341-B0EAB3C8FE31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FDD0-74DE-4777-823E-8CEFC823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24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75C8E-E61E-4F1C-A341-B0EAB3C8FE31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FDD0-74DE-4777-823E-8CEFC823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53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75C8E-E61E-4F1C-A341-B0EAB3C8FE31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FDD0-74DE-4777-823E-8CEFC823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8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75C8E-E61E-4F1C-A341-B0EAB3C8FE31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FDD0-74DE-4777-823E-8CEFC823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92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75C8E-E61E-4F1C-A341-B0EAB3C8FE31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FDD0-74DE-4777-823E-8CEFC823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72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75C8E-E61E-4F1C-A341-B0EAB3C8FE31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FDD0-74DE-4777-823E-8CEFC823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2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75C8E-E61E-4F1C-A341-B0EAB3C8FE31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FDD0-74DE-4777-823E-8CEFC823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13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75C8E-E61E-4F1C-A341-B0EAB3C8FE31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DFDD0-74DE-4777-823E-8CEFC823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37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4384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bcAlegria" pitchFamily="2" charset="0"/>
              </a:rPr>
              <a:t>Valentines Flip Book Presentation!</a:t>
            </a:r>
            <a:endParaRPr lang="en-US" b="1" dirty="0">
              <a:solidFill>
                <a:srgbClr val="FF0000"/>
              </a:solidFill>
              <a:latin typeface="AbcAlegria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267200"/>
            <a:ext cx="6400800" cy="17526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Amienne" pitchFamily="82" charset="0"/>
              </a:rPr>
              <a:t>By</a:t>
            </a:r>
            <a:endParaRPr lang="en-US" sz="6000" dirty="0" smtClean="0">
              <a:solidFill>
                <a:schemeClr val="bg1"/>
              </a:solidFill>
              <a:latin typeface="Amienne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715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25" y="3834227"/>
            <a:ext cx="1538402" cy="10703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566" y="2325266"/>
            <a:ext cx="1538402" cy="10703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7384" y="515542"/>
            <a:ext cx="1538402" cy="10703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691" y="2813923"/>
            <a:ext cx="1538402" cy="10703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5202" y="4070778"/>
            <a:ext cx="1538402" cy="10703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966" y="2149865"/>
            <a:ext cx="1538402" cy="10703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1" y="450879"/>
            <a:ext cx="1538402" cy="10703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681" y="2813923"/>
            <a:ext cx="1538402" cy="107038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368" y="4161408"/>
            <a:ext cx="1538402" cy="10703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2566" y="2203179"/>
            <a:ext cx="1538402" cy="10703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716" y="685800"/>
            <a:ext cx="1538402" cy="107038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0968" y="2763845"/>
            <a:ext cx="1538402" cy="107038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6128" y="4070778"/>
            <a:ext cx="1538402" cy="107038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726" y="2057400"/>
            <a:ext cx="1538402" cy="107038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167" y="685800"/>
            <a:ext cx="1538402" cy="107038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8600" y="228600"/>
            <a:ext cx="7924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your picture.  Go to Insert.  Choose Picture. </a:t>
            </a:r>
          </a:p>
          <a:p>
            <a:r>
              <a:rPr lang="en-US" dirty="0" smtClean="0"/>
              <a:t>Go to Computer/Student Shared Drive (</a:t>
            </a:r>
            <a:r>
              <a:rPr lang="en-US" dirty="0" smtClean="0"/>
              <a:t>S:)\</a:t>
            </a:r>
            <a:r>
              <a:rPr lang="en-US" dirty="0" err="1" smtClean="0"/>
              <a:t>TechStuff</a:t>
            </a:r>
            <a:r>
              <a:rPr lang="en-US" dirty="0" smtClean="0"/>
              <a:t>\Fifth\Valentines Flipbook and open your file.  Then choose your first picture.</a:t>
            </a:r>
            <a:endParaRPr lang="en-US" dirty="0" smtClean="0"/>
          </a:p>
          <a:p>
            <a:r>
              <a:rPr lang="en-US" dirty="0" smtClean="0"/>
              <a:t>Place your picture where you want it.  Make it bigger if you want.</a:t>
            </a:r>
          </a:p>
          <a:p>
            <a:r>
              <a:rPr lang="en-US" dirty="0" smtClean="0"/>
              <a:t> Add hearts as you want them.</a:t>
            </a:r>
          </a:p>
          <a:p>
            <a:r>
              <a:rPr lang="en-US" dirty="0" smtClean="0"/>
              <a:t>Then right mouse click on the slide picture (on the left of the screen)  Choose </a:t>
            </a:r>
            <a:r>
              <a:rPr lang="en-US" b="1" dirty="0" smtClean="0"/>
              <a:t>Duplicate Slide.</a:t>
            </a:r>
            <a:endParaRPr lang="en-US" dirty="0" smtClean="0"/>
          </a:p>
          <a:p>
            <a:r>
              <a:rPr lang="en-US" dirty="0" smtClean="0"/>
              <a:t>Then add more hearts.  You can click and delete this text box on each slide when you are done.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4947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102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Valentines Flip Book Presentation!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Valentines Flip Book Presentation!</dc:title>
  <dc:creator>Amie Gamache</dc:creator>
  <cp:lastModifiedBy>Amie Gamache</cp:lastModifiedBy>
  <cp:revision>6</cp:revision>
  <dcterms:created xsi:type="dcterms:W3CDTF">2013-01-31T15:14:59Z</dcterms:created>
  <dcterms:modified xsi:type="dcterms:W3CDTF">2013-02-06T19:09:52Z</dcterms:modified>
</cp:coreProperties>
</file>