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ecafirstgrade.weebly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41"/>
          <p:cNvGraphicFramePr>
            <a:graphicFrameLocks noGrp="1"/>
          </p:cNvGraphicFramePr>
          <p:nvPr userDrawn="1"/>
        </p:nvGraphicFramePr>
        <p:xfrm>
          <a:off x="685800" y="838200"/>
          <a:ext cx="7772400" cy="26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1333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" name="TextBox 42"/>
          <p:cNvSpPr txBox="1"/>
          <p:nvPr userDrawn="1"/>
        </p:nvSpPr>
        <p:spPr>
          <a:xfrm>
            <a:off x="914400" y="4267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______</a:t>
            </a:r>
            <a:r>
              <a:rPr lang="en-US" sz="3200" baseline="0" dirty="0" smtClean="0"/>
              <a:t> + </a:t>
            </a:r>
            <a:r>
              <a:rPr lang="en-US" sz="3200" dirty="0" smtClean="0"/>
              <a:t>______ = ______</a:t>
            </a:r>
            <a:r>
              <a:rPr lang="en-US" sz="3200" baseline="0" dirty="0" smtClean="0"/>
              <a:t> </a:t>
            </a:r>
            <a:endParaRPr lang="en-US" sz="32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0480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Interactive PowerPoint created by Mrs. G. 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http://ecafirstgrade.weebly.com/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2011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95400" y="4267200"/>
            <a:ext cx="6400800" cy="106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524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-228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-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-38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-228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-990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910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48200" y="-4191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C:\Documents and Settings\agamache\Local Settings\Temporary Internet Files\Content.IE5\VZWV5PYX\MC900014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6248400"/>
            <a:ext cx="863113" cy="1022249"/>
          </a:xfrm>
          <a:prstGeom prst="rect">
            <a:avLst/>
          </a:prstGeom>
          <a:noFill/>
        </p:spPr>
      </p:pic>
      <p:pic>
        <p:nvPicPr>
          <p:cNvPr id="23" name="Picture 3" descr="C:\Documents and Settings\agamache\Local Settings\Temporary Internet Files\Content.IE5\XF5MQV1F\MC90001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19800"/>
            <a:ext cx="863803" cy="1183846"/>
          </a:xfrm>
          <a:prstGeom prst="rect">
            <a:avLst/>
          </a:prstGeom>
          <a:noFill/>
        </p:spPr>
      </p:pic>
      <p:pic>
        <p:nvPicPr>
          <p:cNvPr id="24" name="Picture 4" descr="C:\Documents and Settings\agamache\Local Settings\Temporary Internet Files\Content.IE5\M5F1SAGB\MC900014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6019800"/>
            <a:ext cx="863803" cy="1151220"/>
          </a:xfrm>
          <a:prstGeom prst="rect">
            <a:avLst/>
          </a:prstGeom>
          <a:noFill/>
        </p:spPr>
      </p:pic>
      <p:pic>
        <p:nvPicPr>
          <p:cNvPr id="25" name="Picture 5" descr="C:\Documents and Settings\agamache\Local Settings\Temporary Internet Files\Content.IE5\9X2VSY26\MC900014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6096000"/>
            <a:ext cx="863803" cy="1127916"/>
          </a:xfrm>
          <a:prstGeom prst="rect">
            <a:avLst/>
          </a:prstGeom>
          <a:noFill/>
        </p:spPr>
      </p:pic>
      <p:pic>
        <p:nvPicPr>
          <p:cNvPr id="26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6172200"/>
            <a:ext cx="863803" cy="1113934"/>
          </a:xfrm>
          <a:prstGeom prst="rect">
            <a:avLst/>
          </a:prstGeom>
          <a:noFill/>
        </p:spPr>
      </p:pic>
      <p:pic>
        <p:nvPicPr>
          <p:cNvPr id="27" name="Picture 7" descr="C:\Documents and Settings\agamache\Local Settings\Temporary Internet Files\Content.IE5\XF5MQV1F\MC9000141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19800"/>
            <a:ext cx="863803" cy="1177631"/>
          </a:xfrm>
          <a:prstGeom prst="rect">
            <a:avLst/>
          </a:prstGeom>
          <a:noFill/>
        </p:spPr>
      </p:pic>
      <p:pic>
        <p:nvPicPr>
          <p:cNvPr id="28" name="Picture 8" descr="C:\Documents and Settings\agamache\Local Settings\Temporary Internet Files\Content.IE5\M5F1SAGB\MC9000141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172200"/>
            <a:ext cx="863803" cy="1022271"/>
          </a:xfrm>
          <a:prstGeom prst="rect">
            <a:avLst/>
          </a:prstGeom>
          <a:noFill/>
        </p:spPr>
      </p:pic>
      <p:pic>
        <p:nvPicPr>
          <p:cNvPr id="29" name="Picture 9" descr="C:\Documents and Settings\agamache\Local Settings\Temporary Internet Files\Content.IE5\9X2VSY26\MC90001413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943600"/>
            <a:ext cx="863803" cy="1221132"/>
          </a:xfrm>
          <a:prstGeom prst="rect">
            <a:avLst/>
          </a:prstGeom>
          <a:noFill/>
        </p:spPr>
      </p:pic>
      <p:pic>
        <p:nvPicPr>
          <p:cNvPr id="30" name="Picture 10" descr="C:\Documents and Settings\agamache\Local Settings\Temporary Internet Files\Content.IE5\VZWV5PYX\MC90001413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6019800"/>
            <a:ext cx="863803" cy="1145006"/>
          </a:xfrm>
          <a:prstGeom prst="rect">
            <a:avLst/>
          </a:prstGeom>
          <a:noFill/>
        </p:spPr>
      </p:pic>
      <p:pic>
        <p:nvPicPr>
          <p:cNvPr id="31" name="Picture 11" descr="C:\Documents and Settings\agamache\Local Settings\Temporary Internet Files\Content.IE5\VZWV5PYX\MC9000141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6146176"/>
            <a:ext cx="813206" cy="1035522"/>
          </a:xfrm>
          <a:prstGeom prst="rect">
            <a:avLst/>
          </a:prstGeom>
          <a:noFill/>
        </p:spPr>
      </p:pic>
      <p:pic>
        <p:nvPicPr>
          <p:cNvPr id="32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3" y="5920283"/>
            <a:ext cx="1188017" cy="937717"/>
          </a:xfrm>
          <a:prstGeom prst="rect">
            <a:avLst/>
          </a:prstGeom>
          <a:noFill/>
        </p:spPr>
      </p:pic>
      <p:pic>
        <p:nvPicPr>
          <p:cNvPr id="33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8383" y="6072683"/>
            <a:ext cx="1188017" cy="937717"/>
          </a:xfrm>
          <a:prstGeom prst="rect">
            <a:avLst/>
          </a:prstGeom>
          <a:noFill/>
        </p:spPr>
      </p:pic>
      <p:pic>
        <p:nvPicPr>
          <p:cNvPr id="34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6248400"/>
            <a:ext cx="1188017" cy="93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-1524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86600" y="1143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1219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66800" y="1143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0600" y="-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430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38600" y="1143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14600" y="1066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38600" y="2438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66800" y="2514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38600" y="-990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1910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10400" y="2590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15000" y="2438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2362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 descr="C:\Documents and Settings\agamache\Local Settings\Temporary Internet Files\Content.IE5\VZWV5PYX\MC900014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6248400"/>
            <a:ext cx="863113" cy="1022249"/>
          </a:xfrm>
          <a:prstGeom prst="rect">
            <a:avLst/>
          </a:prstGeom>
          <a:noFill/>
        </p:spPr>
      </p:pic>
      <p:pic>
        <p:nvPicPr>
          <p:cNvPr id="26" name="Picture 3" descr="C:\Documents and Settings\agamache\Local Settings\Temporary Internet Files\Content.IE5\XF5MQV1F\MC90001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19800"/>
            <a:ext cx="863803" cy="1183846"/>
          </a:xfrm>
          <a:prstGeom prst="rect">
            <a:avLst/>
          </a:prstGeom>
          <a:noFill/>
        </p:spPr>
      </p:pic>
      <p:pic>
        <p:nvPicPr>
          <p:cNvPr id="27" name="Picture 4" descr="C:\Documents and Settings\agamache\Local Settings\Temporary Internet Files\Content.IE5\M5F1SAGB\MC900014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6019800"/>
            <a:ext cx="863803" cy="1151220"/>
          </a:xfrm>
          <a:prstGeom prst="rect">
            <a:avLst/>
          </a:prstGeom>
          <a:noFill/>
        </p:spPr>
      </p:pic>
      <p:pic>
        <p:nvPicPr>
          <p:cNvPr id="28" name="Picture 5" descr="C:\Documents and Settings\agamache\Local Settings\Temporary Internet Files\Content.IE5\9X2VSY26\MC900014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6019800"/>
            <a:ext cx="863803" cy="1127916"/>
          </a:xfrm>
          <a:prstGeom prst="rect">
            <a:avLst/>
          </a:prstGeom>
          <a:noFill/>
        </p:spPr>
      </p:pic>
      <p:pic>
        <p:nvPicPr>
          <p:cNvPr id="29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581400"/>
            <a:ext cx="863803" cy="1113934"/>
          </a:xfrm>
          <a:prstGeom prst="rect">
            <a:avLst/>
          </a:prstGeom>
          <a:noFill/>
        </p:spPr>
      </p:pic>
      <p:pic>
        <p:nvPicPr>
          <p:cNvPr id="30" name="Picture 7" descr="C:\Documents and Settings\agamache\Local Settings\Temporary Internet Files\Content.IE5\XF5MQV1F\MC9000141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19800"/>
            <a:ext cx="863803" cy="1177631"/>
          </a:xfrm>
          <a:prstGeom prst="rect">
            <a:avLst/>
          </a:prstGeom>
          <a:noFill/>
        </p:spPr>
      </p:pic>
      <p:pic>
        <p:nvPicPr>
          <p:cNvPr id="31" name="Picture 8" descr="C:\Documents and Settings\agamache\Local Settings\Temporary Internet Files\Content.IE5\M5F1SAGB\MC9000141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172200"/>
            <a:ext cx="863803" cy="1022271"/>
          </a:xfrm>
          <a:prstGeom prst="rect">
            <a:avLst/>
          </a:prstGeom>
          <a:noFill/>
        </p:spPr>
      </p:pic>
      <p:pic>
        <p:nvPicPr>
          <p:cNvPr id="32" name="Picture 9" descr="C:\Documents and Settings\agamache\Local Settings\Temporary Internet Files\Content.IE5\9X2VSY26\MC90001413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943600"/>
            <a:ext cx="863803" cy="1221132"/>
          </a:xfrm>
          <a:prstGeom prst="rect">
            <a:avLst/>
          </a:prstGeom>
          <a:noFill/>
        </p:spPr>
      </p:pic>
      <p:pic>
        <p:nvPicPr>
          <p:cNvPr id="33" name="Picture 10" descr="C:\Documents and Settings\agamache\Local Settings\Temporary Internet Files\Content.IE5\VZWV5PYX\MC90001413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6019800"/>
            <a:ext cx="863803" cy="1145006"/>
          </a:xfrm>
          <a:prstGeom prst="rect">
            <a:avLst/>
          </a:prstGeom>
          <a:noFill/>
        </p:spPr>
      </p:pic>
      <p:pic>
        <p:nvPicPr>
          <p:cNvPr id="34" name="Picture 11" descr="C:\Documents and Settings\agamache\Local Settings\Temporary Internet Files\Content.IE5\VZWV5PYX\MC9000141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6146176"/>
            <a:ext cx="813206" cy="1035522"/>
          </a:xfrm>
          <a:prstGeom prst="rect">
            <a:avLst/>
          </a:prstGeom>
          <a:noFill/>
        </p:spPr>
      </p:pic>
      <p:pic>
        <p:nvPicPr>
          <p:cNvPr id="35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3" y="5920283"/>
            <a:ext cx="1188017" cy="937717"/>
          </a:xfrm>
          <a:prstGeom prst="rect">
            <a:avLst/>
          </a:prstGeom>
          <a:noFill/>
        </p:spPr>
      </p:pic>
      <p:pic>
        <p:nvPicPr>
          <p:cNvPr id="36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8383" y="6072683"/>
            <a:ext cx="1188017" cy="937717"/>
          </a:xfrm>
          <a:prstGeom prst="rect">
            <a:avLst/>
          </a:prstGeom>
          <a:noFill/>
        </p:spPr>
      </p:pic>
      <p:pic>
        <p:nvPicPr>
          <p:cNvPr id="37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86400" y="3733800"/>
            <a:ext cx="1188017" cy="937717"/>
          </a:xfrm>
          <a:prstGeom prst="rect">
            <a:avLst/>
          </a:prstGeom>
          <a:noFill/>
        </p:spPr>
      </p:pic>
      <p:pic>
        <p:nvPicPr>
          <p:cNvPr id="38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3581400"/>
            <a:ext cx="863803" cy="1113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524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-228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-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-38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-228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-990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910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48200" y="-4191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C:\Documents and Settings\agamache\Local Settings\Temporary Internet Files\Content.IE5\VZWV5PYX\MC900014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6248400"/>
            <a:ext cx="863113" cy="1022249"/>
          </a:xfrm>
          <a:prstGeom prst="rect">
            <a:avLst/>
          </a:prstGeom>
          <a:noFill/>
        </p:spPr>
      </p:pic>
      <p:pic>
        <p:nvPicPr>
          <p:cNvPr id="23" name="Picture 3" descr="C:\Documents and Settings\agamache\Local Settings\Temporary Internet Files\Content.IE5\XF5MQV1F\MC90001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19800"/>
            <a:ext cx="863803" cy="1183846"/>
          </a:xfrm>
          <a:prstGeom prst="rect">
            <a:avLst/>
          </a:prstGeom>
          <a:noFill/>
        </p:spPr>
      </p:pic>
      <p:pic>
        <p:nvPicPr>
          <p:cNvPr id="24" name="Picture 4" descr="C:\Documents and Settings\agamache\Local Settings\Temporary Internet Files\Content.IE5\M5F1SAGB\MC900014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6019800"/>
            <a:ext cx="863803" cy="1151220"/>
          </a:xfrm>
          <a:prstGeom prst="rect">
            <a:avLst/>
          </a:prstGeom>
          <a:noFill/>
        </p:spPr>
      </p:pic>
      <p:pic>
        <p:nvPicPr>
          <p:cNvPr id="25" name="Picture 5" descr="C:\Documents and Settings\agamache\Local Settings\Temporary Internet Files\Content.IE5\9X2VSY26\MC900014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6096000"/>
            <a:ext cx="863803" cy="1127916"/>
          </a:xfrm>
          <a:prstGeom prst="rect">
            <a:avLst/>
          </a:prstGeom>
          <a:noFill/>
        </p:spPr>
      </p:pic>
      <p:pic>
        <p:nvPicPr>
          <p:cNvPr id="26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6172200"/>
            <a:ext cx="863803" cy="1113934"/>
          </a:xfrm>
          <a:prstGeom prst="rect">
            <a:avLst/>
          </a:prstGeom>
          <a:noFill/>
        </p:spPr>
      </p:pic>
      <p:pic>
        <p:nvPicPr>
          <p:cNvPr id="27" name="Picture 7" descr="C:\Documents and Settings\agamache\Local Settings\Temporary Internet Files\Content.IE5\XF5MQV1F\MC9000141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19800"/>
            <a:ext cx="863803" cy="1177631"/>
          </a:xfrm>
          <a:prstGeom prst="rect">
            <a:avLst/>
          </a:prstGeom>
          <a:noFill/>
        </p:spPr>
      </p:pic>
      <p:pic>
        <p:nvPicPr>
          <p:cNvPr id="28" name="Picture 8" descr="C:\Documents and Settings\agamache\Local Settings\Temporary Internet Files\Content.IE5\M5F1SAGB\MC9000141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172200"/>
            <a:ext cx="863803" cy="1022271"/>
          </a:xfrm>
          <a:prstGeom prst="rect">
            <a:avLst/>
          </a:prstGeom>
          <a:noFill/>
        </p:spPr>
      </p:pic>
      <p:pic>
        <p:nvPicPr>
          <p:cNvPr id="29" name="Picture 9" descr="C:\Documents and Settings\agamache\Local Settings\Temporary Internet Files\Content.IE5\9X2VSY26\MC90001413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943600"/>
            <a:ext cx="863803" cy="1221132"/>
          </a:xfrm>
          <a:prstGeom prst="rect">
            <a:avLst/>
          </a:prstGeom>
          <a:noFill/>
        </p:spPr>
      </p:pic>
      <p:pic>
        <p:nvPicPr>
          <p:cNvPr id="30" name="Picture 10" descr="C:\Documents and Settings\agamache\Local Settings\Temporary Internet Files\Content.IE5\VZWV5PYX\MC90001413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6019800"/>
            <a:ext cx="863803" cy="1145006"/>
          </a:xfrm>
          <a:prstGeom prst="rect">
            <a:avLst/>
          </a:prstGeom>
          <a:noFill/>
        </p:spPr>
      </p:pic>
      <p:pic>
        <p:nvPicPr>
          <p:cNvPr id="31" name="Picture 11" descr="C:\Documents and Settings\agamache\Local Settings\Temporary Internet Files\Content.IE5\VZWV5PYX\MC9000141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6146176"/>
            <a:ext cx="813206" cy="1035522"/>
          </a:xfrm>
          <a:prstGeom prst="rect">
            <a:avLst/>
          </a:prstGeom>
          <a:noFill/>
        </p:spPr>
      </p:pic>
      <p:pic>
        <p:nvPicPr>
          <p:cNvPr id="32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3" y="5920283"/>
            <a:ext cx="1188017" cy="937717"/>
          </a:xfrm>
          <a:prstGeom prst="rect">
            <a:avLst/>
          </a:prstGeom>
          <a:noFill/>
        </p:spPr>
      </p:pic>
      <p:pic>
        <p:nvPicPr>
          <p:cNvPr id="33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8383" y="6072683"/>
            <a:ext cx="1188017" cy="937717"/>
          </a:xfrm>
          <a:prstGeom prst="rect">
            <a:avLst/>
          </a:prstGeom>
          <a:noFill/>
        </p:spPr>
      </p:pic>
      <p:pic>
        <p:nvPicPr>
          <p:cNvPr id="34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6248400"/>
            <a:ext cx="1188017" cy="93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524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-228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-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-38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-228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-990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910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48200" y="-4191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C:\Documents and Settings\agamache\Local Settings\Temporary Internet Files\Content.IE5\VZWV5PYX\MC900014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6248400"/>
            <a:ext cx="863113" cy="1022249"/>
          </a:xfrm>
          <a:prstGeom prst="rect">
            <a:avLst/>
          </a:prstGeom>
          <a:noFill/>
        </p:spPr>
      </p:pic>
      <p:pic>
        <p:nvPicPr>
          <p:cNvPr id="23" name="Picture 3" descr="C:\Documents and Settings\agamache\Local Settings\Temporary Internet Files\Content.IE5\XF5MQV1F\MC90001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19800"/>
            <a:ext cx="863803" cy="1183846"/>
          </a:xfrm>
          <a:prstGeom prst="rect">
            <a:avLst/>
          </a:prstGeom>
          <a:noFill/>
        </p:spPr>
      </p:pic>
      <p:pic>
        <p:nvPicPr>
          <p:cNvPr id="24" name="Picture 4" descr="C:\Documents and Settings\agamache\Local Settings\Temporary Internet Files\Content.IE5\M5F1SAGB\MC900014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6019800"/>
            <a:ext cx="863803" cy="1151220"/>
          </a:xfrm>
          <a:prstGeom prst="rect">
            <a:avLst/>
          </a:prstGeom>
          <a:noFill/>
        </p:spPr>
      </p:pic>
      <p:pic>
        <p:nvPicPr>
          <p:cNvPr id="25" name="Picture 5" descr="C:\Documents and Settings\agamache\Local Settings\Temporary Internet Files\Content.IE5\9X2VSY26\MC900014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6096000"/>
            <a:ext cx="863803" cy="1127916"/>
          </a:xfrm>
          <a:prstGeom prst="rect">
            <a:avLst/>
          </a:prstGeom>
          <a:noFill/>
        </p:spPr>
      </p:pic>
      <p:pic>
        <p:nvPicPr>
          <p:cNvPr id="26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6172200"/>
            <a:ext cx="863803" cy="1113934"/>
          </a:xfrm>
          <a:prstGeom prst="rect">
            <a:avLst/>
          </a:prstGeom>
          <a:noFill/>
        </p:spPr>
      </p:pic>
      <p:pic>
        <p:nvPicPr>
          <p:cNvPr id="27" name="Picture 7" descr="C:\Documents and Settings\agamache\Local Settings\Temporary Internet Files\Content.IE5\XF5MQV1F\MC9000141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19800"/>
            <a:ext cx="863803" cy="1177631"/>
          </a:xfrm>
          <a:prstGeom prst="rect">
            <a:avLst/>
          </a:prstGeom>
          <a:noFill/>
        </p:spPr>
      </p:pic>
      <p:pic>
        <p:nvPicPr>
          <p:cNvPr id="28" name="Picture 8" descr="C:\Documents and Settings\agamache\Local Settings\Temporary Internet Files\Content.IE5\M5F1SAGB\MC9000141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172200"/>
            <a:ext cx="863803" cy="1022271"/>
          </a:xfrm>
          <a:prstGeom prst="rect">
            <a:avLst/>
          </a:prstGeom>
          <a:noFill/>
        </p:spPr>
      </p:pic>
      <p:pic>
        <p:nvPicPr>
          <p:cNvPr id="29" name="Picture 9" descr="C:\Documents and Settings\agamache\Local Settings\Temporary Internet Files\Content.IE5\9X2VSY26\MC90001413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943600"/>
            <a:ext cx="863803" cy="1221132"/>
          </a:xfrm>
          <a:prstGeom prst="rect">
            <a:avLst/>
          </a:prstGeom>
          <a:noFill/>
        </p:spPr>
      </p:pic>
      <p:pic>
        <p:nvPicPr>
          <p:cNvPr id="30" name="Picture 10" descr="C:\Documents and Settings\agamache\Local Settings\Temporary Internet Files\Content.IE5\VZWV5PYX\MC90001413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6019800"/>
            <a:ext cx="863803" cy="1145006"/>
          </a:xfrm>
          <a:prstGeom prst="rect">
            <a:avLst/>
          </a:prstGeom>
          <a:noFill/>
        </p:spPr>
      </p:pic>
      <p:pic>
        <p:nvPicPr>
          <p:cNvPr id="31" name="Picture 11" descr="C:\Documents and Settings\agamache\Local Settings\Temporary Internet Files\Content.IE5\VZWV5PYX\MC9000141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6146176"/>
            <a:ext cx="813206" cy="1035522"/>
          </a:xfrm>
          <a:prstGeom prst="rect">
            <a:avLst/>
          </a:prstGeom>
          <a:noFill/>
        </p:spPr>
      </p:pic>
      <p:pic>
        <p:nvPicPr>
          <p:cNvPr id="32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3" y="5920283"/>
            <a:ext cx="1188017" cy="937717"/>
          </a:xfrm>
          <a:prstGeom prst="rect">
            <a:avLst/>
          </a:prstGeom>
          <a:noFill/>
        </p:spPr>
      </p:pic>
      <p:pic>
        <p:nvPicPr>
          <p:cNvPr id="33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8383" y="6072683"/>
            <a:ext cx="1188017" cy="937717"/>
          </a:xfrm>
          <a:prstGeom prst="rect">
            <a:avLst/>
          </a:prstGeom>
          <a:noFill/>
        </p:spPr>
      </p:pic>
      <p:pic>
        <p:nvPicPr>
          <p:cNvPr id="34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6248400"/>
            <a:ext cx="1188017" cy="93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524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-228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-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-38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-228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-990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910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48200" y="-4191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C:\Documents and Settings\agamache\Local Settings\Temporary Internet Files\Content.IE5\VZWV5PYX\MC900014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6248400"/>
            <a:ext cx="863113" cy="1022249"/>
          </a:xfrm>
          <a:prstGeom prst="rect">
            <a:avLst/>
          </a:prstGeom>
          <a:noFill/>
        </p:spPr>
      </p:pic>
      <p:pic>
        <p:nvPicPr>
          <p:cNvPr id="23" name="Picture 3" descr="C:\Documents and Settings\agamache\Local Settings\Temporary Internet Files\Content.IE5\XF5MQV1F\MC90001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19800"/>
            <a:ext cx="863803" cy="1183846"/>
          </a:xfrm>
          <a:prstGeom prst="rect">
            <a:avLst/>
          </a:prstGeom>
          <a:noFill/>
        </p:spPr>
      </p:pic>
      <p:pic>
        <p:nvPicPr>
          <p:cNvPr id="24" name="Picture 4" descr="C:\Documents and Settings\agamache\Local Settings\Temporary Internet Files\Content.IE5\M5F1SAGB\MC900014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6019800"/>
            <a:ext cx="863803" cy="1151220"/>
          </a:xfrm>
          <a:prstGeom prst="rect">
            <a:avLst/>
          </a:prstGeom>
          <a:noFill/>
        </p:spPr>
      </p:pic>
      <p:pic>
        <p:nvPicPr>
          <p:cNvPr id="25" name="Picture 5" descr="C:\Documents and Settings\agamache\Local Settings\Temporary Internet Files\Content.IE5\9X2VSY26\MC900014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6096000"/>
            <a:ext cx="863803" cy="1127916"/>
          </a:xfrm>
          <a:prstGeom prst="rect">
            <a:avLst/>
          </a:prstGeom>
          <a:noFill/>
        </p:spPr>
      </p:pic>
      <p:pic>
        <p:nvPicPr>
          <p:cNvPr id="26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6172200"/>
            <a:ext cx="863803" cy="1113934"/>
          </a:xfrm>
          <a:prstGeom prst="rect">
            <a:avLst/>
          </a:prstGeom>
          <a:noFill/>
        </p:spPr>
      </p:pic>
      <p:pic>
        <p:nvPicPr>
          <p:cNvPr id="27" name="Picture 7" descr="C:\Documents and Settings\agamache\Local Settings\Temporary Internet Files\Content.IE5\XF5MQV1F\MC9000141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19800"/>
            <a:ext cx="863803" cy="1177631"/>
          </a:xfrm>
          <a:prstGeom prst="rect">
            <a:avLst/>
          </a:prstGeom>
          <a:noFill/>
        </p:spPr>
      </p:pic>
      <p:pic>
        <p:nvPicPr>
          <p:cNvPr id="28" name="Picture 8" descr="C:\Documents and Settings\agamache\Local Settings\Temporary Internet Files\Content.IE5\M5F1SAGB\MC9000141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172200"/>
            <a:ext cx="863803" cy="1022271"/>
          </a:xfrm>
          <a:prstGeom prst="rect">
            <a:avLst/>
          </a:prstGeom>
          <a:noFill/>
        </p:spPr>
      </p:pic>
      <p:pic>
        <p:nvPicPr>
          <p:cNvPr id="29" name="Picture 9" descr="C:\Documents and Settings\agamache\Local Settings\Temporary Internet Files\Content.IE5\9X2VSY26\MC90001413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943600"/>
            <a:ext cx="863803" cy="1221132"/>
          </a:xfrm>
          <a:prstGeom prst="rect">
            <a:avLst/>
          </a:prstGeom>
          <a:noFill/>
        </p:spPr>
      </p:pic>
      <p:pic>
        <p:nvPicPr>
          <p:cNvPr id="30" name="Picture 10" descr="C:\Documents and Settings\agamache\Local Settings\Temporary Internet Files\Content.IE5\VZWV5PYX\MC90001413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6019800"/>
            <a:ext cx="863803" cy="1145006"/>
          </a:xfrm>
          <a:prstGeom prst="rect">
            <a:avLst/>
          </a:prstGeom>
          <a:noFill/>
        </p:spPr>
      </p:pic>
      <p:pic>
        <p:nvPicPr>
          <p:cNvPr id="31" name="Picture 11" descr="C:\Documents and Settings\agamache\Local Settings\Temporary Internet Files\Content.IE5\VZWV5PYX\MC9000141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6146176"/>
            <a:ext cx="813206" cy="1035522"/>
          </a:xfrm>
          <a:prstGeom prst="rect">
            <a:avLst/>
          </a:prstGeom>
          <a:noFill/>
        </p:spPr>
      </p:pic>
      <p:pic>
        <p:nvPicPr>
          <p:cNvPr id="32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3" y="5920283"/>
            <a:ext cx="1188017" cy="937717"/>
          </a:xfrm>
          <a:prstGeom prst="rect">
            <a:avLst/>
          </a:prstGeom>
          <a:noFill/>
        </p:spPr>
      </p:pic>
      <p:pic>
        <p:nvPicPr>
          <p:cNvPr id="33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8383" y="6072683"/>
            <a:ext cx="1188017" cy="937717"/>
          </a:xfrm>
          <a:prstGeom prst="rect">
            <a:avLst/>
          </a:prstGeom>
          <a:noFill/>
        </p:spPr>
      </p:pic>
      <p:pic>
        <p:nvPicPr>
          <p:cNvPr id="34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6248400"/>
            <a:ext cx="1188017" cy="93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524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-228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-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-38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-228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-990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910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48200" y="-4191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C:\Documents and Settings\agamache\Local Settings\Temporary Internet Files\Content.IE5\VZWV5PYX\MC900014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6248400"/>
            <a:ext cx="863113" cy="1022249"/>
          </a:xfrm>
          <a:prstGeom prst="rect">
            <a:avLst/>
          </a:prstGeom>
          <a:noFill/>
        </p:spPr>
      </p:pic>
      <p:pic>
        <p:nvPicPr>
          <p:cNvPr id="23" name="Picture 3" descr="C:\Documents and Settings\agamache\Local Settings\Temporary Internet Files\Content.IE5\XF5MQV1F\MC90001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19800"/>
            <a:ext cx="863803" cy="1183846"/>
          </a:xfrm>
          <a:prstGeom prst="rect">
            <a:avLst/>
          </a:prstGeom>
          <a:noFill/>
        </p:spPr>
      </p:pic>
      <p:pic>
        <p:nvPicPr>
          <p:cNvPr id="24" name="Picture 4" descr="C:\Documents and Settings\agamache\Local Settings\Temporary Internet Files\Content.IE5\M5F1SAGB\MC900014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6019800"/>
            <a:ext cx="863803" cy="1151220"/>
          </a:xfrm>
          <a:prstGeom prst="rect">
            <a:avLst/>
          </a:prstGeom>
          <a:noFill/>
        </p:spPr>
      </p:pic>
      <p:pic>
        <p:nvPicPr>
          <p:cNvPr id="25" name="Picture 5" descr="C:\Documents and Settings\agamache\Local Settings\Temporary Internet Files\Content.IE5\9X2VSY26\MC900014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6096000"/>
            <a:ext cx="863803" cy="1127916"/>
          </a:xfrm>
          <a:prstGeom prst="rect">
            <a:avLst/>
          </a:prstGeom>
          <a:noFill/>
        </p:spPr>
      </p:pic>
      <p:pic>
        <p:nvPicPr>
          <p:cNvPr id="26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6172200"/>
            <a:ext cx="863803" cy="1113934"/>
          </a:xfrm>
          <a:prstGeom prst="rect">
            <a:avLst/>
          </a:prstGeom>
          <a:noFill/>
        </p:spPr>
      </p:pic>
      <p:pic>
        <p:nvPicPr>
          <p:cNvPr id="27" name="Picture 7" descr="C:\Documents and Settings\agamache\Local Settings\Temporary Internet Files\Content.IE5\XF5MQV1F\MC9000141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19800"/>
            <a:ext cx="863803" cy="1177631"/>
          </a:xfrm>
          <a:prstGeom prst="rect">
            <a:avLst/>
          </a:prstGeom>
          <a:noFill/>
        </p:spPr>
      </p:pic>
      <p:pic>
        <p:nvPicPr>
          <p:cNvPr id="28" name="Picture 8" descr="C:\Documents and Settings\agamache\Local Settings\Temporary Internet Files\Content.IE5\M5F1SAGB\MC9000141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172200"/>
            <a:ext cx="863803" cy="1022271"/>
          </a:xfrm>
          <a:prstGeom prst="rect">
            <a:avLst/>
          </a:prstGeom>
          <a:noFill/>
        </p:spPr>
      </p:pic>
      <p:pic>
        <p:nvPicPr>
          <p:cNvPr id="29" name="Picture 9" descr="C:\Documents and Settings\agamache\Local Settings\Temporary Internet Files\Content.IE5\9X2VSY26\MC90001413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943600"/>
            <a:ext cx="863803" cy="1221132"/>
          </a:xfrm>
          <a:prstGeom prst="rect">
            <a:avLst/>
          </a:prstGeom>
          <a:noFill/>
        </p:spPr>
      </p:pic>
      <p:pic>
        <p:nvPicPr>
          <p:cNvPr id="30" name="Picture 10" descr="C:\Documents and Settings\agamache\Local Settings\Temporary Internet Files\Content.IE5\VZWV5PYX\MC90001413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6019800"/>
            <a:ext cx="863803" cy="1145006"/>
          </a:xfrm>
          <a:prstGeom prst="rect">
            <a:avLst/>
          </a:prstGeom>
          <a:noFill/>
        </p:spPr>
      </p:pic>
      <p:pic>
        <p:nvPicPr>
          <p:cNvPr id="31" name="Picture 11" descr="C:\Documents and Settings\agamache\Local Settings\Temporary Internet Files\Content.IE5\VZWV5PYX\MC9000141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6146176"/>
            <a:ext cx="813206" cy="1035522"/>
          </a:xfrm>
          <a:prstGeom prst="rect">
            <a:avLst/>
          </a:prstGeom>
          <a:noFill/>
        </p:spPr>
      </p:pic>
      <p:pic>
        <p:nvPicPr>
          <p:cNvPr id="32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3" y="5920283"/>
            <a:ext cx="1188017" cy="937717"/>
          </a:xfrm>
          <a:prstGeom prst="rect">
            <a:avLst/>
          </a:prstGeom>
          <a:noFill/>
        </p:spPr>
      </p:pic>
      <p:pic>
        <p:nvPicPr>
          <p:cNvPr id="33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8383" y="6072683"/>
            <a:ext cx="1188017" cy="937717"/>
          </a:xfrm>
          <a:prstGeom prst="rect">
            <a:avLst/>
          </a:prstGeom>
          <a:noFill/>
        </p:spPr>
      </p:pic>
      <p:pic>
        <p:nvPicPr>
          <p:cNvPr id="34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6248400"/>
            <a:ext cx="1188017" cy="93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524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-228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-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-38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-228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-990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910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48200" y="-4191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C:\Documents and Settings\agamache\Local Settings\Temporary Internet Files\Content.IE5\VZWV5PYX\MC900014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6248400"/>
            <a:ext cx="863113" cy="1022249"/>
          </a:xfrm>
          <a:prstGeom prst="rect">
            <a:avLst/>
          </a:prstGeom>
          <a:noFill/>
        </p:spPr>
      </p:pic>
      <p:pic>
        <p:nvPicPr>
          <p:cNvPr id="23" name="Picture 3" descr="C:\Documents and Settings\agamache\Local Settings\Temporary Internet Files\Content.IE5\XF5MQV1F\MC90001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19800"/>
            <a:ext cx="863803" cy="1183846"/>
          </a:xfrm>
          <a:prstGeom prst="rect">
            <a:avLst/>
          </a:prstGeom>
          <a:noFill/>
        </p:spPr>
      </p:pic>
      <p:pic>
        <p:nvPicPr>
          <p:cNvPr id="24" name="Picture 4" descr="C:\Documents and Settings\agamache\Local Settings\Temporary Internet Files\Content.IE5\M5F1SAGB\MC900014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6019800"/>
            <a:ext cx="863803" cy="1151220"/>
          </a:xfrm>
          <a:prstGeom prst="rect">
            <a:avLst/>
          </a:prstGeom>
          <a:noFill/>
        </p:spPr>
      </p:pic>
      <p:pic>
        <p:nvPicPr>
          <p:cNvPr id="25" name="Picture 5" descr="C:\Documents and Settings\agamache\Local Settings\Temporary Internet Files\Content.IE5\9X2VSY26\MC900014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6096000"/>
            <a:ext cx="863803" cy="1127916"/>
          </a:xfrm>
          <a:prstGeom prst="rect">
            <a:avLst/>
          </a:prstGeom>
          <a:noFill/>
        </p:spPr>
      </p:pic>
      <p:pic>
        <p:nvPicPr>
          <p:cNvPr id="26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6172200"/>
            <a:ext cx="863803" cy="1113934"/>
          </a:xfrm>
          <a:prstGeom prst="rect">
            <a:avLst/>
          </a:prstGeom>
          <a:noFill/>
        </p:spPr>
      </p:pic>
      <p:pic>
        <p:nvPicPr>
          <p:cNvPr id="27" name="Picture 7" descr="C:\Documents and Settings\agamache\Local Settings\Temporary Internet Files\Content.IE5\XF5MQV1F\MC9000141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19800"/>
            <a:ext cx="863803" cy="1177631"/>
          </a:xfrm>
          <a:prstGeom prst="rect">
            <a:avLst/>
          </a:prstGeom>
          <a:noFill/>
        </p:spPr>
      </p:pic>
      <p:pic>
        <p:nvPicPr>
          <p:cNvPr id="28" name="Picture 8" descr="C:\Documents and Settings\agamache\Local Settings\Temporary Internet Files\Content.IE5\M5F1SAGB\MC9000141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172200"/>
            <a:ext cx="863803" cy="1022271"/>
          </a:xfrm>
          <a:prstGeom prst="rect">
            <a:avLst/>
          </a:prstGeom>
          <a:noFill/>
        </p:spPr>
      </p:pic>
      <p:pic>
        <p:nvPicPr>
          <p:cNvPr id="29" name="Picture 9" descr="C:\Documents and Settings\agamache\Local Settings\Temporary Internet Files\Content.IE5\9X2VSY26\MC90001413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943600"/>
            <a:ext cx="863803" cy="1221132"/>
          </a:xfrm>
          <a:prstGeom prst="rect">
            <a:avLst/>
          </a:prstGeom>
          <a:noFill/>
        </p:spPr>
      </p:pic>
      <p:pic>
        <p:nvPicPr>
          <p:cNvPr id="30" name="Picture 10" descr="C:\Documents and Settings\agamache\Local Settings\Temporary Internet Files\Content.IE5\VZWV5PYX\MC90001413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6019800"/>
            <a:ext cx="863803" cy="1145006"/>
          </a:xfrm>
          <a:prstGeom prst="rect">
            <a:avLst/>
          </a:prstGeom>
          <a:noFill/>
        </p:spPr>
      </p:pic>
      <p:pic>
        <p:nvPicPr>
          <p:cNvPr id="31" name="Picture 11" descr="C:\Documents and Settings\agamache\Local Settings\Temporary Internet Files\Content.IE5\VZWV5PYX\MC9000141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6146176"/>
            <a:ext cx="813206" cy="1035522"/>
          </a:xfrm>
          <a:prstGeom prst="rect">
            <a:avLst/>
          </a:prstGeom>
          <a:noFill/>
        </p:spPr>
      </p:pic>
      <p:pic>
        <p:nvPicPr>
          <p:cNvPr id="32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3" y="5920283"/>
            <a:ext cx="1188017" cy="937717"/>
          </a:xfrm>
          <a:prstGeom prst="rect">
            <a:avLst/>
          </a:prstGeom>
          <a:noFill/>
        </p:spPr>
      </p:pic>
      <p:pic>
        <p:nvPicPr>
          <p:cNvPr id="33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8383" y="6072683"/>
            <a:ext cx="1188017" cy="937717"/>
          </a:xfrm>
          <a:prstGeom prst="rect">
            <a:avLst/>
          </a:prstGeom>
          <a:noFill/>
        </p:spPr>
      </p:pic>
      <p:pic>
        <p:nvPicPr>
          <p:cNvPr id="34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6248400"/>
            <a:ext cx="1188017" cy="93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524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-228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-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-38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-228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-990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910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48200" y="-4191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C:\Documents and Settings\agamache\Local Settings\Temporary Internet Files\Content.IE5\VZWV5PYX\MC900014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6248400"/>
            <a:ext cx="863113" cy="1022249"/>
          </a:xfrm>
          <a:prstGeom prst="rect">
            <a:avLst/>
          </a:prstGeom>
          <a:noFill/>
        </p:spPr>
      </p:pic>
      <p:pic>
        <p:nvPicPr>
          <p:cNvPr id="23" name="Picture 3" descr="C:\Documents and Settings\agamache\Local Settings\Temporary Internet Files\Content.IE5\XF5MQV1F\MC90001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19800"/>
            <a:ext cx="863803" cy="1183846"/>
          </a:xfrm>
          <a:prstGeom prst="rect">
            <a:avLst/>
          </a:prstGeom>
          <a:noFill/>
        </p:spPr>
      </p:pic>
      <p:pic>
        <p:nvPicPr>
          <p:cNvPr id="24" name="Picture 4" descr="C:\Documents and Settings\agamache\Local Settings\Temporary Internet Files\Content.IE5\M5F1SAGB\MC900014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6019800"/>
            <a:ext cx="863803" cy="1151220"/>
          </a:xfrm>
          <a:prstGeom prst="rect">
            <a:avLst/>
          </a:prstGeom>
          <a:noFill/>
        </p:spPr>
      </p:pic>
      <p:pic>
        <p:nvPicPr>
          <p:cNvPr id="25" name="Picture 5" descr="C:\Documents and Settings\agamache\Local Settings\Temporary Internet Files\Content.IE5\9X2VSY26\MC900014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6096000"/>
            <a:ext cx="863803" cy="1127916"/>
          </a:xfrm>
          <a:prstGeom prst="rect">
            <a:avLst/>
          </a:prstGeom>
          <a:noFill/>
        </p:spPr>
      </p:pic>
      <p:pic>
        <p:nvPicPr>
          <p:cNvPr id="26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6172200"/>
            <a:ext cx="863803" cy="1113934"/>
          </a:xfrm>
          <a:prstGeom prst="rect">
            <a:avLst/>
          </a:prstGeom>
          <a:noFill/>
        </p:spPr>
      </p:pic>
      <p:pic>
        <p:nvPicPr>
          <p:cNvPr id="27" name="Picture 7" descr="C:\Documents and Settings\agamache\Local Settings\Temporary Internet Files\Content.IE5\XF5MQV1F\MC9000141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19800"/>
            <a:ext cx="863803" cy="1177631"/>
          </a:xfrm>
          <a:prstGeom prst="rect">
            <a:avLst/>
          </a:prstGeom>
          <a:noFill/>
        </p:spPr>
      </p:pic>
      <p:pic>
        <p:nvPicPr>
          <p:cNvPr id="28" name="Picture 8" descr="C:\Documents and Settings\agamache\Local Settings\Temporary Internet Files\Content.IE5\M5F1SAGB\MC9000141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172200"/>
            <a:ext cx="863803" cy="1022271"/>
          </a:xfrm>
          <a:prstGeom prst="rect">
            <a:avLst/>
          </a:prstGeom>
          <a:noFill/>
        </p:spPr>
      </p:pic>
      <p:pic>
        <p:nvPicPr>
          <p:cNvPr id="29" name="Picture 9" descr="C:\Documents and Settings\agamache\Local Settings\Temporary Internet Files\Content.IE5\9X2VSY26\MC90001413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943600"/>
            <a:ext cx="863803" cy="1221132"/>
          </a:xfrm>
          <a:prstGeom prst="rect">
            <a:avLst/>
          </a:prstGeom>
          <a:noFill/>
        </p:spPr>
      </p:pic>
      <p:pic>
        <p:nvPicPr>
          <p:cNvPr id="30" name="Picture 10" descr="C:\Documents and Settings\agamache\Local Settings\Temporary Internet Files\Content.IE5\VZWV5PYX\MC90001413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6019800"/>
            <a:ext cx="863803" cy="1145006"/>
          </a:xfrm>
          <a:prstGeom prst="rect">
            <a:avLst/>
          </a:prstGeom>
          <a:noFill/>
        </p:spPr>
      </p:pic>
      <p:pic>
        <p:nvPicPr>
          <p:cNvPr id="31" name="Picture 11" descr="C:\Documents and Settings\agamache\Local Settings\Temporary Internet Files\Content.IE5\VZWV5PYX\MC9000141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6146176"/>
            <a:ext cx="813206" cy="1035522"/>
          </a:xfrm>
          <a:prstGeom prst="rect">
            <a:avLst/>
          </a:prstGeom>
          <a:noFill/>
        </p:spPr>
      </p:pic>
      <p:pic>
        <p:nvPicPr>
          <p:cNvPr id="32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3" y="5920283"/>
            <a:ext cx="1188017" cy="937717"/>
          </a:xfrm>
          <a:prstGeom prst="rect">
            <a:avLst/>
          </a:prstGeom>
          <a:noFill/>
        </p:spPr>
      </p:pic>
      <p:pic>
        <p:nvPicPr>
          <p:cNvPr id="33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8383" y="6072683"/>
            <a:ext cx="1188017" cy="937717"/>
          </a:xfrm>
          <a:prstGeom prst="rect">
            <a:avLst/>
          </a:prstGeom>
          <a:noFill/>
        </p:spPr>
      </p:pic>
      <p:pic>
        <p:nvPicPr>
          <p:cNvPr id="34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6248400"/>
            <a:ext cx="1188017" cy="93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524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-228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-9906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-8382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-685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47800" y="-5334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-3810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-381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52800" y="-228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-9906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91000" y="-8382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-6858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-5334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48200" y="-4191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C:\Documents and Settings\agamache\Local Settings\Temporary Internet Files\Content.IE5\VZWV5PYX\MC900014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6248400"/>
            <a:ext cx="863113" cy="1022249"/>
          </a:xfrm>
          <a:prstGeom prst="rect">
            <a:avLst/>
          </a:prstGeom>
          <a:noFill/>
        </p:spPr>
      </p:pic>
      <p:pic>
        <p:nvPicPr>
          <p:cNvPr id="23" name="Picture 3" descr="C:\Documents and Settings\agamache\Local Settings\Temporary Internet Files\Content.IE5\XF5MQV1F\MC9000141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19800"/>
            <a:ext cx="863803" cy="1183846"/>
          </a:xfrm>
          <a:prstGeom prst="rect">
            <a:avLst/>
          </a:prstGeom>
          <a:noFill/>
        </p:spPr>
      </p:pic>
      <p:pic>
        <p:nvPicPr>
          <p:cNvPr id="24" name="Picture 4" descr="C:\Documents and Settings\agamache\Local Settings\Temporary Internet Files\Content.IE5\M5F1SAGB\MC9000141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6019800"/>
            <a:ext cx="863803" cy="1151220"/>
          </a:xfrm>
          <a:prstGeom prst="rect">
            <a:avLst/>
          </a:prstGeom>
          <a:noFill/>
        </p:spPr>
      </p:pic>
      <p:pic>
        <p:nvPicPr>
          <p:cNvPr id="25" name="Picture 5" descr="C:\Documents and Settings\agamache\Local Settings\Temporary Internet Files\Content.IE5\9X2VSY26\MC9000141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6096000"/>
            <a:ext cx="863803" cy="1127916"/>
          </a:xfrm>
          <a:prstGeom prst="rect">
            <a:avLst/>
          </a:prstGeom>
          <a:noFill/>
        </p:spPr>
      </p:pic>
      <p:pic>
        <p:nvPicPr>
          <p:cNvPr id="26" name="Picture 6" descr="C:\Documents and Settings\agamache\Local Settings\Temporary Internet Files\Content.IE5\VZWV5PYX\MC90001413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6172200"/>
            <a:ext cx="863803" cy="1113934"/>
          </a:xfrm>
          <a:prstGeom prst="rect">
            <a:avLst/>
          </a:prstGeom>
          <a:noFill/>
        </p:spPr>
      </p:pic>
      <p:pic>
        <p:nvPicPr>
          <p:cNvPr id="27" name="Picture 7" descr="C:\Documents and Settings\agamache\Local Settings\Temporary Internet Files\Content.IE5\XF5MQV1F\MC9000141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6019800"/>
            <a:ext cx="863803" cy="1177631"/>
          </a:xfrm>
          <a:prstGeom prst="rect">
            <a:avLst/>
          </a:prstGeom>
          <a:noFill/>
        </p:spPr>
      </p:pic>
      <p:pic>
        <p:nvPicPr>
          <p:cNvPr id="28" name="Picture 8" descr="C:\Documents and Settings\agamache\Local Settings\Temporary Internet Files\Content.IE5\M5F1SAGB\MC9000141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6172200"/>
            <a:ext cx="863803" cy="1022271"/>
          </a:xfrm>
          <a:prstGeom prst="rect">
            <a:avLst/>
          </a:prstGeom>
          <a:noFill/>
        </p:spPr>
      </p:pic>
      <p:pic>
        <p:nvPicPr>
          <p:cNvPr id="29" name="Picture 9" descr="C:\Documents and Settings\agamache\Local Settings\Temporary Internet Files\Content.IE5\9X2VSY26\MC90001413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5943600"/>
            <a:ext cx="863803" cy="1221132"/>
          </a:xfrm>
          <a:prstGeom prst="rect">
            <a:avLst/>
          </a:prstGeom>
          <a:noFill/>
        </p:spPr>
      </p:pic>
      <p:pic>
        <p:nvPicPr>
          <p:cNvPr id="30" name="Picture 10" descr="C:\Documents and Settings\agamache\Local Settings\Temporary Internet Files\Content.IE5\VZWV5PYX\MC90001413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6019800"/>
            <a:ext cx="863803" cy="1145006"/>
          </a:xfrm>
          <a:prstGeom prst="rect">
            <a:avLst/>
          </a:prstGeom>
          <a:noFill/>
        </p:spPr>
      </p:pic>
      <p:pic>
        <p:nvPicPr>
          <p:cNvPr id="31" name="Picture 11" descr="C:\Documents and Settings\agamache\Local Settings\Temporary Internet Files\Content.IE5\VZWV5PYX\MC90001413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6146176"/>
            <a:ext cx="813206" cy="1035522"/>
          </a:xfrm>
          <a:prstGeom prst="rect">
            <a:avLst/>
          </a:prstGeom>
          <a:noFill/>
        </p:spPr>
      </p:pic>
      <p:pic>
        <p:nvPicPr>
          <p:cNvPr id="32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3" y="5920283"/>
            <a:ext cx="1188017" cy="937717"/>
          </a:xfrm>
          <a:prstGeom prst="rect">
            <a:avLst/>
          </a:prstGeom>
          <a:noFill/>
        </p:spPr>
      </p:pic>
      <p:pic>
        <p:nvPicPr>
          <p:cNvPr id="33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08383" y="6072683"/>
            <a:ext cx="1188017" cy="937717"/>
          </a:xfrm>
          <a:prstGeom prst="rect">
            <a:avLst/>
          </a:prstGeom>
          <a:noFill/>
        </p:spPr>
      </p:pic>
      <p:pic>
        <p:nvPicPr>
          <p:cNvPr id="34" name="Picture 13" descr="C:\Documents and Settings\agamache\Local Settings\Temporary Internet Files\Content.IE5\9X2VSY26\MC90028311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29600" y="6248400"/>
            <a:ext cx="1188017" cy="937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Eagle Creek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agamache</dc:creator>
  <cp:lastModifiedBy>agamache</cp:lastModifiedBy>
  <cp:revision>4</cp:revision>
  <dcterms:created xsi:type="dcterms:W3CDTF">2011-09-15T17:09:33Z</dcterms:created>
  <dcterms:modified xsi:type="dcterms:W3CDTF">2012-09-18T13:19:04Z</dcterms:modified>
</cp:coreProperties>
</file>