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7" r:id="rId3"/>
    <p:sldId id="271" r:id="rId4"/>
    <p:sldId id="258" r:id="rId5"/>
    <p:sldId id="259" r:id="rId6"/>
    <p:sldId id="261" r:id="rId7"/>
    <p:sldId id="256" r:id="rId8"/>
    <p:sldId id="263" r:id="rId9"/>
    <p:sldId id="264" r:id="rId10"/>
    <p:sldId id="265" r:id="rId11"/>
    <p:sldId id="266" r:id="rId12"/>
    <p:sldId id="269" r:id="rId13"/>
    <p:sldId id="272" r:id="rId14"/>
    <p:sldId id="268" r:id="rId15"/>
    <p:sldId id="262" r:id="rId16"/>
    <p:sldId id="270" r:id="rId17"/>
    <p:sldId id="275" r:id="rId18"/>
    <p:sldId id="274" r:id="rId19"/>
    <p:sldId id="276" r:id="rId20"/>
    <p:sldId id="277" r:id="rId21"/>
    <p:sldId id="278" r:id="rId22"/>
    <p:sldId id="279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FA52C-D025-42A0-BF1C-676892DD812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9949F-1E1C-4986-A81D-7717CE2D5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1BA-B8A9-4C70-97D2-9FEF564B19DB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the ECA First Graders @ www.ecafirstgrade.weebly.com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A78-DF87-4646-A2BA-BD0C9CB5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310E-F2A1-4D83-81C2-749D9D31BD42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the ECA First Graders @ www.ecafirstgrade.weebly.com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A78-DF87-4646-A2BA-BD0C9CB5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CFA-029C-41BA-9EF9-7682FB8B0AB0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the ECA First Graders @ www.ecafirstgrade.weebly.com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A78-DF87-4646-A2BA-BD0C9CB5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E23E-B11F-45B6-9F1B-E4804AD5506B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the ECA First Graders @ www.ecafirstgrade.weebly.com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A78-DF87-4646-A2BA-BD0C9CB5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0761-1EAF-43BA-A9CF-CD3ED67B9B10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the ECA First Graders @ www.ecafirstgrade.weebly.com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A78-DF87-4646-A2BA-BD0C9CB5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56BA-EA00-4914-A165-53B2EE01A7AD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the ECA First Graders @ www.ecafirstgrade.weebly.com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A78-DF87-4646-A2BA-BD0C9CB5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30E0-9041-406D-AF41-84C524A81CCA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the ECA First Graders @ www.ecafirstgrade.weebly.com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A78-DF87-4646-A2BA-BD0C9CB5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50B3-EF57-4030-B156-677D2EAA11CA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the ECA First Graders @ www.ecafirstgrade.weebly.com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A78-DF87-4646-A2BA-BD0C9CB5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C6A1-ACC1-4E6E-B3AC-629157F36EC5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the ECA First Graders @ www.ecafirstgrade.weebly.com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A78-DF87-4646-A2BA-BD0C9CB5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0EC-5986-4F2F-8101-1886C622CD1C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the ECA First Graders @ www.ecafirstgrade.weebly.com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A78-DF87-4646-A2BA-BD0C9CB5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C631-D786-40EE-A1D8-7601A7011777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the ECA First Graders @ www.ecafirstgrade.weebly.com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A78-DF87-4646-A2BA-BD0C9CB5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2C933-8019-4ADB-B882-42EFF4CD5D17}" type="datetime1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Created by the ECA First Graders @ www.ecafirstgrade.weebly.com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13A78-DF87-4646-A2BA-BD0C9CB5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afirstgrade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6" Type="http://schemas.openxmlformats.org/officeDocument/2006/relationships/image" Target="../media/image33.jpeg"/><Relationship Id="rId5" Type="http://schemas.openxmlformats.org/officeDocument/2006/relationships/hyperlink" Target="http://www.ecafirstgrade.weebly.com/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jpeg"/><Relationship Id="rId2" Type="http://schemas.openxmlformats.org/officeDocument/2006/relationships/audio" Target="../media/audio20.wav"/><Relationship Id="rId1" Type="http://schemas.openxmlformats.org/officeDocument/2006/relationships/audio" Target="../media/audio19.wav"/><Relationship Id="rId6" Type="http://schemas.openxmlformats.org/officeDocument/2006/relationships/image" Target="../media/image36.jpeg"/><Relationship Id="rId5" Type="http://schemas.openxmlformats.org/officeDocument/2006/relationships/hyperlink" Target="http://www.ecafirstgrade.weebly.com/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jpeg"/><Relationship Id="rId2" Type="http://schemas.openxmlformats.org/officeDocument/2006/relationships/audio" Target="../media/audio22.wav"/><Relationship Id="rId1" Type="http://schemas.openxmlformats.org/officeDocument/2006/relationships/audio" Target="../media/audio21.wav"/><Relationship Id="rId6" Type="http://schemas.openxmlformats.org/officeDocument/2006/relationships/image" Target="../media/image40.jpeg"/><Relationship Id="rId5" Type="http://schemas.openxmlformats.org/officeDocument/2006/relationships/image" Target="../media/image28.png"/><Relationship Id="rId4" Type="http://schemas.openxmlformats.org/officeDocument/2006/relationships/hyperlink" Target="http://www.ecafirstgrade.weebly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jpeg"/><Relationship Id="rId2" Type="http://schemas.openxmlformats.org/officeDocument/2006/relationships/audio" Target="../media/audio24.wav"/><Relationship Id="rId1" Type="http://schemas.openxmlformats.org/officeDocument/2006/relationships/audio" Target="../media/audio23.wav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hyperlink" Target="http://www.ecafirstgrade.weebly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jpeg"/><Relationship Id="rId2" Type="http://schemas.openxmlformats.org/officeDocument/2006/relationships/audio" Target="../media/audio26.wav"/><Relationship Id="rId1" Type="http://schemas.openxmlformats.org/officeDocument/2006/relationships/audio" Target="../media/audio25.wav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hyperlink" Target="http://www.ecafirstgrade.weebly.com/" TargetMode="External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afirstgrade.weebly.com/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3.jpeg"/><Relationship Id="rId2" Type="http://schemas.openxmlformats.org/officeDocument/2006/relationships/audio" Target="../media/audio28.wav"/><Relationship Id="rId1" Type="http://schemas.openxmlformats.org/officeDocument/2006/relationships/audio" Target="../media/audio27.wav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afirstgrade.weebly.com/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audio30.wav"/><Relationship Id="rId1" Type="http://schemas.openxmlformats.org/officeDocument/2006/relationships/audio" Target="../media/audio29.wav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afirstgrade.weebly.com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ecafirstgrade.weebly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firstgrade.weebly.com/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://www.ecafirstgrade.weebly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firstgrade.weebly.com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firstgrade.weebly.com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firstgrade.weebly.com/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afirstgrade.weebly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hyperlink" Target="http://www.ecafirstgrade.weebly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7.jpeg"/><Relationship Id="rId5" Type="http://schemas.openxmlformats.org/officeDocument/2006/relationships/hyperlink" Target="http://www.ecafirstgrade.weebly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13.jpeg"/><Relationship Id="rId5" Type="http://schemas.openxmlformats.org/officeDocument/2006/relationships/hyperlink" Target="http://www.ecafirstgrade.weebly.com/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16.jpeg"/><Relationship Id="rId5" Type="http://schemas.openxmlformats.org/officeDocument/2006/relationships/hyperlink" Target="http://www.ecafirstgrade.weebly.com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jpeg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6" Type="http://schemas.openxmlformats.org/officeDocument/2006/relationships/image" Target="../media/image19.jpeg"/><Relationship Id="rId5" Type="http://schemas.openxmlformats.org/officeDocument/2006/relationships/hyperlink" Target="http://www.ecafirstgrade.weebly.com/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25.jpeg"/><Relationship Id="rId5" Type="http://schemas.openxmlformats.org/officeDocument/2006/relationships/hyperlink" Target="http://www.ecafirstgrade.weebly.com/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jpeg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6" Type="http://schemas.openxmlformats.org/officeDocument/2006/relationships/image" Target="../media/image29.jpeg"/><Relationship Id="rId5" Type="http://schemas.openxmlformats.org/officeDocument/2006/relationships/hyperlink" Target="http://www.ecafirstgrade.weebly.com/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285999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Subtraction Story Problems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By the ECA First Graders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October 2012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92875"/>
            <a:ext cx="8839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www.ecafirstgrade.weebly.com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25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This is the culminating activity to our story problem process.  See the steps involved and be “wowed” at the end of this presentation!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7696200" y="60198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www.ecafirstgrade.weebly.com</a:t>
            </a:r>
            <a:endParaRPr lang="en-US" sz="1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33401"/>
            <a:ext cx="8229600" cy="1524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bunnies are hopping . then 8 bunnies start eating. Now how many bunnies are still hopping? A. 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098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1 bunny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6" name="Picture 5" descr="ava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1905000"/>
            <a:ext cx="2819400" cy="1917542"/>
          </a:xfrm>
          <a:prstGeom prst="rect">
            <a:avLst/>
          </a:prstGeom>
        </p:spPr>
      </p:pic>
      <p:pic>
        <p:nvPicPr>
          <p:cNvPr id="7" name="Picture 6" descr="ava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1828800"/>
            <a:ext cx="6019800" cy="2260308"/>
          </a:xfrm>
          <a:prstGeom prst="rect">
            <a:avLst/>
          </a:prstGeom>
        </p:spPr>
      </p:pic>
      <p:pic>
        <p:nvPicPr>
          <p:cNvPr id="8" name="Picture 7" descr="ava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4343400"/>
            <a:ext cx="6019800" cy="2260308"/>
          </a:xfrm>
          <a:prstGeom prst="rect">
            <a:avLst/>
          </a:prstGeom>
        </p:spPr>
      </p:pic>
      <p:pic>
        <p:nvPicPr>
          <p:cNvPr id="9" name="Picture 8" descr="ava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2438400" cy="1658415"/>
          </a:xfrm>
          <a:prstGeom prst="rect">
            <a:avLst/>
          </a:prstGeom>
        </p:spPr>
      </p:pic>
      <p:pic>
        <p:nvPicPr>
          <p:cNvPr id="10" name="Picture 9" descr="ava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5257800"/>
            <a:ext cx="2514600" cy="171024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76200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382000" y="59436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www.ecafirstgrade.weebly.com</a:t>
            </a:r>
            <a:endParaRPr lang="en-US" sz="1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33401"/>
            <a:ext cx="8229600" cy="236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girl are jumping.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girls stop to eat ice cream.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how many girls are jumping?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 w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648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1 girl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6" name="Picture 5" descr="ava w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3276600"/>
            <a:ext cx="5334000" cy="3071306"/>
          </a:xfrm>
          <a:prstGeom prst="rect">
            <a:avLst/>
          </a:prstGeom>
        </p:spPr>
      </p:pic>
      <p:pic>
        <p:nvPicPr>
          <p:cNvPr id="7" name="Picture 6" descr="ava w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2438400"/>
            <a:ext cx="1323975" cy="2162175"/>
          </a:xfrm>
          <a:prstGeom prst="rect">
            <a:avLst/>
          </a:prstGeom>
        </p:spPr>
      </p:pic>
      <p:pic>
        <p:nvPicPr>
          <p:cNvPr id="8" name="Picture 7" descr="ava w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3048000"/>
            <a:ext cx="2057400" cy="2609546"/>
          </a:xfrm>
          <a:prstGeom prst="rect">
            <a:avLst/>
          </a:prstGeom>
        </p:spPr>
      </p:pic>
      <p:pic>
        <p:nvPicPr>
          <p:cNvPr id="9" name="Picture 8" descr="ava w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4495800"/>
            <a:ext cx="1323975" cy="2162175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83058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www.ecafirstgrade.weebly.com</a:t>
            </a:r>
            <a:endParaRPr lang="en-US" sz="1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400800" y="5334000"/>
            <a:ext cx="304800" cy="304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33401"/>
            <a:ext cx="81534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boy are playing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soccer.Then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boy walk away. Now how many boys are still playing?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276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1 boy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7" name="Picture 6" descr="dylan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2514600"/>
            <a:ext cx="1428750" cy="2981325"/>
          </a:xfrm>
          <a:prstGeom prst="rect">
            <a:avLst/>
          </a:prstGeom>
        </p:spPr>
      </p:pic>
      <p:pic>
        <p:nvPicPr>
          <p:cNvPr id="8" name="Picture 7" descr="dylan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3124200"/>
            <a:ext cx="2619375" cy="28575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2296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www.ecafirstgrade.weebly.com</a:t>
            </a:r>
            <a:endParaRPr lang="en-US" sz="1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477000" y="2209800"/>
            <a:ext cx="304800" cy="304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"/>
            <a:ext cx="4800600" cy="2895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girls are  jumping rope.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1 girl  walks    away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how    many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Girls are still jumping rope?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Dakota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914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7 girls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7" name="Picture 6" descr="dakot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71452"/>
            <a:ext cx="3429000" cy="2986548"/>
          </a:xfrm>
          <a:prstGeom prst="rect">
            <a:avLst/>
          </a:prstGeom>
        </p:spPr>
      </p:pic>
      <p:pic>
        <p:nvPicPr>
          <p:cNvPr id="8" name="Picture 7" descr="dakot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57200"/>
            <a:ext cx="1143000" cy="2133600"/>
          </a:xfrm>
          <a:prstGeom prst="rect">
            <a:avLst/>
          </a:prstGeom>
        </p:spPr>
      </p:pic>
      <p:pic>
        <p:nvPicPr>
          <p:cNvPr id="9" name="Picture 8" descr="dakot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1752600"/>
            <a:ext cx="1058174" cy="2133600"/>
          </a:xfrm>
          <a:prstGeom prst="rect">
            <a:avLst/>
          </a:prstGeom>
        </p:spPr>
      </p:pic>
      <p:pic>
        <p:nvPicPr>
          <p:cNvPr id="10" name="Picture 9" descr="dakot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2598174"/>
            <a:ext cx="2895600" cy="2521974"/>
          </a:xfrm>
          <a:prstGeom prst="rect">
            <a:avLst/>
          </a:prstGeom>
        </p:spPr>
      </p:pic>
      <p:pic>
        <p:nvPicPr>
          <p:cNvPr id="11" name="Picture 10" descr="dakot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4269658"/>
            <a:ext cx="2971800" cy="2588342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80010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www.ecafirstgrade.weebly.com</a:t>
            </a:r>
            <a:endParaRPr lang="en-US" sz="1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7924800" y="2438400"/>
            <a:ext cx="304800" cy="304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33401"/>
            <a:ext cx="5410200" cy="2895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		bunnies are eating carrots.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bunnies go to sleep.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how many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Bunnies still eating carrots?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733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2 bunnies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7" name="Picture 6" descr="kasey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5181600"/>
            <a:ext cx="2600325" cy="1390650"/>
          </a:xfrm>
          <a:prstGeom prst="rect">
            <a:avLst/>
          </a:prstGeom>
        </p:spPr>
      </p:pic>
      <p:pic>
        <p:nvPicPr>
          <p:cNvPr id="8" name="Picture 7" descr="kasey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2286000"/>
            <a:ext cx="2905125" cy="2876550"/>
          </a:xfrm>
          <a:prstGeom prst="rect">
            <a:avLst/>
          </a:prstGeom>
        </p:spPr>
      </p:pic>
      <p:pic>
        <p:nvPicPr>
          <p:cNvPr id="9" name="Picture 8" descr="kasey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" y="3429000"/>
            <a:ext cx="4337050" cy="3252788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80772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7848600" y="6172200"/>
            <a:ext cx="304800" cy="3048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304801"/>
            <a:ext cx="8229600" cy="106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boys are racing .7 boys stop to get water. Now how many Boys are still racing?  Marcelo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1981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1 boy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13" name="Picture 12" descr="marcel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1524000"/>
            <a:ext cx="6481762" cy="2709767"/>
          </a:xfrm>
          <a:prstGeom prst="rect">
            <a:avLst/>
          </a:prstGeom>
        </p:spPr>
      </p:pic>
      <p:pic>
        <p:nvPicPr>
          <p:cNvPr id="14" name="Picture 13" descr="marcelo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219" y="2514600"/>
            <a:ext cx="2503715" cy="3810000"/>
          </a:xfrm>
          <a:prstGeom prst="rect">
            <a:avLst/>
          </a:prstGeom>
        </p:spPr>
      </p:pic>
      <p:pic>
        <p:nvPicPr>
          <p:cNvPr id="15" name="Picture 14" descr="marcelo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4343400"/>
            <a:ext cx="1295400" cy="2196011"/>
          </a:xfrm>
          <a:prstGeom prst="rect">
            <a:avLst/>
          </a:prstGeom>
        </p:spPr>
      </p:pic>
      <p:pic>
        <p:nvPicPr>
          <p:cNvPr id="16" name="Picture 15" descr="marcelo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4343400"/>
            <a:ext cx="1295400" cy="2196011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686800" y="152400"/>
            <a:ext cx="304800" cy="30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8"/>
              </a:rPr>
              <a:t>www.ecafirstgrade.weebly.com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458200" y="3657600"/>
            <a:ext cx="304800" cy="3048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bunnies are hopping  2 bunnies stop to eat Now how many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bunnie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hopping?  K.U.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2514600"/>
            <a:ext cx="327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3 bunnies</a:t>
            </a:r>
          </a:p>
          <a:p>
            <a:endParaRPr lang="en-US" dirty="0"/>
          </a:p>
        </p:txBody>
      </p:sp>
      <p:pic>
        <p:nvPicPr>
          <p:cNvPr id="14" name="Picture 13" descr="kost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1295400"/>
            <a:ext cx="3152775" cy="1873995"/>
          </a:xfrm>
          <a:prstGeom prst="rect">
            <a:avLst/>
          </a:prstGeom>
        </p:spPr>
      </p:pic>
      <p:pic>
        <p:nvPicPr>
          <p:cNvPr id="15" name="Picture 14" descr="kost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1981200"/>
            <a:ext cx="2628900" cy="1664611"/>
          </a:xfrm>
          <a:prstGeom prst="rect">
            <a:avLst/>
          </a:prstGeom>
        </p:spPr>
      </p:pic>
      <p:pic>
        <p:nvPicPr>
          <p:cNvPr id="16" name="Picture 15" descr="kost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324600" y="3505200"/>
            <a:ext cx="2628900" cy="1664611"/>
          </a:xfrm>
          <a:prstGeom prst="rect">
            <a:avLst/>
          </a:prstGeom>
        </p:spPr>
      </p:pic>
      <p:pic>
        <p:nvPicPr>
          <p:cNvPr id="17" name="Picture 16" descr="kost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048000"/>
            <a:ext cx="3152775" cy="1873995"/>
          </a:xfrm>
          <a:prstGeom prst="rect">
            <a:avLst/>
          </a:prstGeom>
        </p:spPr>
      </p:pic>
      <p:pic>
        <p:nvPicPr>
          <p:cNvPr id="18" name="Picture 17" descr="kost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00600"/>
            <a:ext cx="3152775" cy="1873995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8610600" y="152400"/>
            <a:ext cx="304800" cy="304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8"/>
              </a:rPr>
              <a:t>www.ecafirstgrade.weebly.com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991600" cy="2239962"/>
          </a:xfrm>
        </p:spPr>
        <p:txBody>
          <a:bodyPr>
            <a:normAutofit/>
          </a:bodyPr>
          <a:lstStyle/>
          <a:p>
            <a:r>
              <a:rPr lang="en-US" sz="11500" dirty="0" smtClean="0">
                <a:solidFill>
                  <a:schemeClr val="bg1"/>
                </a:solidFill>
              </a:rPr>
              <a:t>The Process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www.ecafirsgrade.weebly.com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www.ecafirsgrade.weebly.com</a:t>
            </a:r>
            <a:endParaRPr lang="en-US" sz="1200" dirty="0"/>
          </a:p>
        </p:txBody>
      </p:sp>
      <p:pic>
        <p:nvPicPr>
          <p:cNvPr id="4" name="Picture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8" b="1828"/>
          <a:stretch>
            <a:fillRect/>
          </a:stretch>
        </p:blipFill>
        <p:spPr>
          <a:xfrm>
            <a:off x="762000" y="612775"/>
            <a:ext cx="7467600" cy="5559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3105835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First the children drew a picture and wrote a number sentence.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8" b="1828"/>
          <a:stretch>
            <a:fillRect/>
          </a:stretch>
        </p:blipFill>
        <p:spPr>
          <a:xfrm>
            <a:off x="762000" y="609600"/>
            <a:ext cx="7467600" cy="5559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57150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Then they used a form to create a story problem.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www.ecafirsgrade.weebly.com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www.ecafirstgrade.weebly.com</a:t>
            </a:r>
            <a:endParaRPr lang="en-US" sz="1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305800" y="5257800"/>
            <a:ext cx="304800" cy="304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33400"/>
            <a:ext cx="8229600" cy="57451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Charlie      3boy  are  playing      then 2 boys go how many  boys are still playing?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5908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1 boy</a:t>
            </a:r>
          </a:p>
          <a:p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7" name="Picture 6" descr="charlie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2667000"/>
            <a:ext cx="5191125" cy="3076575"/>
          </a:xfrm>
          <a:prstGeom prst="rect">
            <a:avLst/>
          </a:prstGeom>
        </p:spPr>
      </p:pic>
      <p:pic>
        <p:nvPicPr>
          <p:cNvPr id="8" name="Picture 7" descr="charlie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667000"/>
            <a:ext cx="2133600" cy="3190875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1534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8" b="1828"/>
          <a:stretch>
            <a:fillRect/>
          </a:stretch>
        </p:blipFill>
        <p:spPr>
          <a:xfrm>
            <a:off x="762000" y="612775"/>
            <a:ext cx="7467600" cy="5559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4102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wrote a 2</a:t>
            </a:r>
            <a:r>
              <a:rPr lang="en-US" sz="2800" baseline="30000" dirty="0" smtClean="0">
                <a:solidFill>
                  <a:srgbClr val="FF0000"/>
                </a:solidFill>
              </a:rPr>
              <a:t>nd</a:t>
            </a:r>
            <a:r>
              <a:rPr lang="en-US" sz="2800" dirty="0" smtClean="0">
                <a:solidFill>
                  <a:srgbClr val="FF0000"/>
                </a:solidFill>
              </a:rPr>
              <a:t> draft and then typed it into word.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www.ecafirsgrade.weebly.com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286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After that they drew pictures to go with their story.  During tech they each created a 5 page </a:t>
            </a:r>
            <a:r>
              <a:rPr lang="en-US" sz="2400" dirty="0" err="1" smtClean="0">
                <a:solidFill>
                  <a:srgbClr val="FFC000"/>
                </a:solidFill>
              </a:rPr>
              <a:t>ppt</a:t>
            </a:r>
            <a:r>
              <a:rPr lang="en-US" sz="2400" dirty="0" smtClean="0">
                <a:solidFill>
                  <a:srgbClr val="FFC000"/>
                </a:solidFill>
              </a:rPr>
              <a:t>, inserting pictures to show all the steps listed above. 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www.ecafirsgrade.weebly.com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Finally they worked in groups of 2 to insert the final pictures, animate and record sound.  They are very proud of their work!</a:t>
            </a:r>
            <a:r>
              <a:rPr lang="en-US" sz="2000" dirty="0" smtClean="0">
                <a:solidFill>
                  <a:srgbClr val="FFC000"/>
                </a:solidFill>
              </a:rPr>
              <a:t>  </a:t>
            </a:r>
            <a:endParaRPr lang="en-US" sz="2000" dirty="0"/>
          </a:p>
        </p:txBody>
      </p:sp>
      <p:pic>
        <p:nvPicPr>
          <p:cNvPr id="4" name="Picture 3" descr="recording voice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143000"/>
            <a:ext cx="6096000" cy="45531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www.ecafirsgrade.weebly.com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>
            <a:noAutofit/>
          </a:bodyPr>
          <a:lstStyle/>
          <a:p>
            <a:r>
              <a:rPr lang="en-US" sz="16600" dirty="0" smtClean="0"/>
              <a:t>The End</a:t>
            </a:r>
            <a:endParaRPr lang="en-US" sz="16600" dirty="0"/>
          </a:p>
        </p:txBody>
      </p:sp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www.ecafirstgrade.weebly.com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www.ecafirstgrade.weebly.com</a:t>
            </a:r>
            <a:endParaRPr lang="en-US" sz="1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229600" y="5181600"/>
            <a:ext cx="304800" cy="304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girls  are playing. 1girl  goes  home.   Now   how  many  girls still  playing? Laura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438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2 girls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7" name="Picture 6" descr="laur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1676400"/>
            <a:ext cx="2997853" cy="4171165"/>
          </a:xfrm>
          <a:prstGeom prst="rect">
            <a:avLst/>
          </a:prstGeom>
        </p:spPr>
      </p:pic>
      <p:pic>
        <p:nvPicPr>
          <p:cNvPr id="8" name="Picture 7" descr="laur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1676400"/>
            <a:ext cx="4701717" cy="4118942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4582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077200" y="54102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www.ecafirstgrade.weebly.com</a:t>
            </a:r>
            <a:endParaRPr lang="en-US" sz="1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33401"/>
            <a:ext cx="82296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children  were walking  in  the mall.  Then 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  went out of the mall.  Now how many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 are still in the mall?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Arjit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048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Answer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1 child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" name="Picture 9" descr="arjit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2362200"/>
            <a:ext cx="1800225" cy="3962400"/>
          </a:xfrm>
          <a:prstGeom prst="rect">
            <a:avLst/>
          </a:prstGeom>
        </p:spPr>
      </p:pic>
      <p:pic>
        <p:nvPicPr>
          <p:cNvPr id="11" name="Picture 10" descr="arjit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2514600"/>
            <a:ext cx="2876550" cy="1885950"/>
          </a:xfrm>
          <a:prstGeom prst="rect">
            <a:avLst/>
          </a:prstGeom>
        </p:spPr>
      </p:pic>
      <p:pic>
        <p:nvPicPr>
          <p:cNvPr id="13" name="Picture 12" descr="arjit 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00" y="4572000"/>
            <a:ext cx="847725" cy="1914525"/>
          </a:xfrm>
          <a:prstGeom prst="rect">
            <a:avLst/>
          </a:prstGeom>
        </p:spPr>
      </p:pic>
      <p:pic>
        <p:nvPicPr>
          <p:cNvPr id="12" name="Picture 11" descr="arjit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2200" y="2819400"/>
            <a:ext cx="2276475" cy="29337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81534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7848600" y="60198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www.ecafirstgrade.weebly.com</a:t>
            </a:r>
            <a:endParaRPr lang="en-US" sz="1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33401"/>
            <a:ext cx="8229600" cy="167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eggs were laying in the nest.  Then 3 eggs hatched.  Now how many eggs are still in the nest?  Tyler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2743200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Answer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2 eggs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6" name="Picture 5" descr="tyle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133600"/>
            <a:ext cx="3657600" cy="4343399"/>
          </a:xfrm>
          <a:prstGeom prst="rect">
            <a:avLst/>
          </a:prstGeom>
        </p:spPr>
      </p:pic>
      <p:pic>
        <p:nvPicPr>
          <p:cNvPr id="7" name="Picture 6" descr="tyle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2209800"/>
            <a:ext cx="3514725" cy="40862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78486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www.ecafirstgrade.weebly.com</a:t>
            </a:r>
            <a:endParaRPr lang="en-US" sz="1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33401"/>
            <a:ext cx="82296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girls were jumping.  	T hen 4 girls skipped away.  Now  how many girls are still jumping?  Grace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4724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5 girls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6" name="Picture 5" descr="grac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5613" y="4231157"/>
            <a:ext cx="6148387" cy="2626843"/>
          </a:xfrm>
          <a:prstGeom prst="rect">
            <a:avLst/>
          </a:prstGeom>
        </p:spPr>
      </p:pic>
      <p:pic>
        <p:nvPicPr>
          <p:cNvPr id="7" name="Picture 6" descr="grac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1600200"/>
            <a:ext cx="5337760" cy="264279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4582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6488668"/>
            <a:ext cx="830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www.ecafirstgrade.weebly.com</a:t>
            </a:r>
            <a:endParaRPr lang="en-US" sz="1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048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I.J.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 mice were napping in a hole.  Then 5 mice woke up.  Now how many mice are napping?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32766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5 mice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14" name="Picture 13" descr="isabella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2209800"/>
            <a:ext cx="3967164" cy="1814513"/>
          </a:xfrm>
          <a:prstGeom prst="rect">
            <a:avLst/>
          </a:prstGeom>
        </p:spPr>
      </p:pic>
      <p:pic>
        <p:nvPicPr>
          <p:cNvPr id="15" name="Picture 14" descr="isabella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286000"/>
            <a:ext cx="1676400" cy="2423885"/>
          </a:xfrm>
          <a:prstGeom prst="rect">
            <a:avLst/>
          </a:prstGeom>
        </p:spPr>
      </p:pic>
      <p:pic>
        <p:nvPicPr>
          <p:cNvPr id="16" name="Picture 15" descr="isabella 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1200" y="2590800"/>
            <a:ext cx="2171700" cy="1352550"/>
          </a:xfrm>
          <a:prstGeom prst="rect">
            <a:avLst/>
          </a:prstGeom>
        </p:spPr>
      </p:pic>
      <p:pic>
        <p:nvPicPr>
          <p:cNvPr id="17" name="Picture 16" descr="isabella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981200" y="4114800"/>
            <a:ext cx="1581036" cy="2286000"/>
          </a:xfrm>
          <a:prstGeom prst="rect">
            <a:avLst/>
          </a:prstGeom>
        </p:spPr>
      </p:pic>
      <p:pic>
        <p:nvPicPr>
          <p:cNvPr id="18" name="Picture 17" descr="isabella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962400" y="3810000"/>
            <a:ext cx="3967164" cy="1814513"/>
          </a:xfrm>
          <a:prstGeom prst="rect">
            <a:avLst/>
          </a:prstGeom>
        </p:spPr>
      </p:pic>
      <p:pic>
        <p:nvPicPr>
          <p:cNvPr id="19" name="Picture 18" descr="isabella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5359613"/>
            <a:ext cx="2286000" cy="1498387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4008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7620000" y="44196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www.ecafirstgrade.weebly.com</a:t>
            </a:r>
            <a:endParaRPr lang="en-US" sz="1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28600"/>
            <a:ext cx="8229600" cy="2438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Gabriella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feathers floated to the ground. then 3 feathers floated away. now how many feathers are still on the ground?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4267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3 feathers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6" name="Picture 5" descr="gabby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477000" y="2286000"/>
            <a:ext cx="1483220" cy="2419350"/>
          </a:xfrm>
          <a:prstGeom prst="rect">
            <a:avLst/>
          </a:prstGeom>
        </p:spPr>
      </p:pic>
      <p:pic>
        <p:nvPicPr>
          <p:cNvPr id="7" name="Picture 6" descr="gabby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2362200"/>
            <a:ext cx="1798721" cy="2286000"/>
          </a:xfrm>
          <a:prstGeom prst="rect">
            <a:avLst/>
          </a:prstGeom>
        </p:spPr>
      </p:pic>
      <p:pic>
        <p:nvPicPr>
          <p:cNvPr id="8" name="Picture 7" descr="gabby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4419600"/>
            <a:ext cx="1819275" cy="2136533"/>
          </a:xfrm>
          <a:prstGeom prst="rect">
            <a:avLst/>
          </a:prstGeom>
        </p:spPr>
      </p:pic>
      <p:pic>
        <p:nvPicPr>
          <p:cNvPr id="9" name="Picture 8" descr="gabby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4114800"/>
            <a:ext cx="1681761" cy="2743200"/>
          </a:xfrm>
          <a:prstGeom prst="rect">
            <a:avLst/>
          </a:prstGeom>
        </p:spPr>
      </p:pic>
      <p:pic>
        <p:nvPicPr>
          <p:cNvPr id="10" name="Picture 9" descr="gabby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562600" y="4191000"/>
            <a:ext cx="1628775" cy="2070015"/>
          </a:xfrm>
          <a:prstGeom prst="rect">
            <a:avLst/>
          </a:prstGeom>
        </p:spPr>
      </p:pic>
      <p:pic>
        <p:nvPicPr>
          <p:cNvPr id="11" name="Picture 10" descr="gabby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52400" y="2514600"/>
            <a:ext cx="1819275" cy="213653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80010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001000" y="53340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 by the ECA First Graders @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www.ecafirstgrade.weebly.com</a:t>
            </a:r>
            <a:endParaRPr lang="en-US" sz="1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33401"/>
            <a:ext cx="8229600" cy="1447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  birds  are   swimming . 8 birds  fly a  way.  Now  how  many birds  are still  swimming?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Caterina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3939692"/>
            <a:ext cx="1782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1 bird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6" name="Picture 5" descr="caterin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4675" y="2057400"/>
            <a:ext cx="6029325" cy="2035708"/>
          </a:xfrm>
          <a:prstGeom prst="rect">
            <a:avLst/>
          </a:prstGeom>
        </p:spPr>
      </p:pic>
      <p:pic>
        <p:nvPicPr>
          <p:cNvPr id="7" name="Picture 6" descr="caterina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209800"/>
            <a:ext cx="2809168" cy="2514723"/>
          </a:xfrm>
          <a:prstGeom prst="rect">
            <a:avLst/>
          </a:prstGeom>
        </p:spPr>
      </p:pic>
      <p:pic>
        <p:nvPicPr>
          <p:cNvPr id="8" name="Picture 7" descr="caterin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475" y="3810000"/>
            <a:ext cx="5724525" cy="1932797"/>
          </a:xfrm>
          <a:prstGeom prst="rect">
            <a:avLst/>
          </a:prstGeom>
        </p:spPr>
      </p:pic>
      <p:pic>
        <p:nvPicPr>
          <p:cNvPr id="9" name="Picture 8" descr="caterina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620428"/>
            <a:ext cx="3800321" cy="2237572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80010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644</Words>
  <Application>Microsoft Office PowerPoint</Application>
  <PresentationFormat>On-screen Show (4:3)</PresentationFormat>
  <Paragraphs>97</Paragraphs>
  <Slides>23</Slides>
  <Notes>0</Notes>
  <HiddenSlides>0</HiddenSlides>
  <MMClips>30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Subtraction Story Problems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The Process</vt:lpstr>
      <vt:lpstr>Slide 18</vt:lpstr>
      <vt:lpstr>Slide 19</vt:lpstr>
      <vt:lpstr>Slide 20</vt:lpstr>
      <vt:lpstr>Slide 21</vt:lpstr>
      <vt:lpstr>Slide 22</vt:lpstr>
      <vt:lpstr>The End</vt:lpstr>
    </vt:vector>
  </TitlesOfParts>
  <Company>Eagle Creek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Subtraction Story Problems</dc:title>
  <dc:creator>one</dc:creator>
  <cp:lastModifiedBy>agamache</cp:lastModifiedBy>
  <cp:revision>67</cp:revision>
  <dcterms:created xsi:type="dcterms:W3CDTF">2012-10-04T17:46:56Z</dcterms:created>
  <dcterms:modified xsi:type="dcterms:W3CDTF">2012-10-10T16:02:55Z</dcterms:modified>
</cp:coreProperties>
</file>