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-228600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Sort and Classify</a:t>
            </a:r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685800" y="838200"/>
            <a:ext cx="5029200" cy="434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3276600" y="762000"/>
            <a:ext cx="5029200" cy="4343400"/>
          </a:xfrm>
          <a:prstGeom prst="ellipse">
            <a:avLst/>
          </a:prstGeom>
          <a:solidFill>
            <a:schemeClr val="accent4">
              <a:lumMod val="40000"/>
              <a:lumOff val="60000"/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B80B-8308-42D6-8E12-EAD2BA0017F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E664-7C50-424C-A85D-E17253EEC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indicons.com/files/icons/400/halloween/128/cat.png" TargetMode="External"/><Relationship Id="rId5" Type="http://schemas.openxmlformats.org/officeDocument/2006/relationships/image" Target="../media/image22.png"/><Relationship Id="rId10" Type="http://schemas.openxmlformats.org/officeDocument/2006/relationships/image" Target="../media/image26.jpe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0.google.com/images?q=tbn:ANd9GcSNX0YAVSsFNmhKbOuI_nrK5ED3ebNPR0pgqb-s2Wiq5hKI6YDN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345545"/>
            <a:ext cx="763200" cy="979055"/>
          </a:xfrm>
          <a:prstGeom prst="rect">
            <a:avLst/>
          </a:prstGeom>
          <a:noFill/>
        </p:spPr>
      </p:pic>
      <p:pic>
        <p:nvPicPr>
          <p:cNvPr id="1028" name="Picture 4" descr="https://encrypted-tbn0.google.com/images?q=tbn:ANd9GcR71hvGZySjGUv7Kvpob0MLwrzU9wucieQu5qIamKeXa183qt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1767" y="6019800"/>
            <a:ext cx="951653" cy="609600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T4M7bJ7qgXODWq1R5Ugq30oiaS_5KilAlMIVM3dBEhcmWCruCc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923046"/>
            <a:ext cx="990599" cy="677779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TpvZsTzSgzOG7LVK8l0U80oj58avrBd669jwIapeTarWcvCYe-0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5715000"/>
            <a:ext cx="1066800" cy="806302"/>
          </a:xfrm>
          <a:prstGeom prst="rect">
            <a:avLst/>
          </a:prstGeom>
          <a:noFill/>
        </p:spPr>
      </p:pic>
      <p:pic>
        <p:nvPicPr>
          <p:cNvPr id="1034" name="Picture 10" descr="http://t0.gstatic.com/images?q=tbn:ANd9GcRKaRZ8S-h9tLw5o-imXZkeiskiaJIZBa3HHEO9NbbXr32FxX1oi1vH-Tq3H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5486400"/>
            <a:ext cx="685800" cy="457200"/>
          </a:xfrm>
          <a:prstGeom prst="rect">
            <a:avLst/>
          </a:prstGeom>
          <a:noFill/>
        </p:spPr>
      </p:pic>
      <p:pic>
        <p:nvPicPr>
          <p:cNvPr id="8" name="Picture 10" descr="http://www.pixel2life.com/forums/uploads/monthly_08_2008/post-43488-1218201268_thum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5410200"/>
            <a:ext cx="1228633" cy="942976"/>
          </a:xfrm>
          <a:prstGeom prst="rect">
            <a:avLst/>
          </a:prstGeom>
          <a:noFill/>
        </p:spPr>
      </p:pic>
      <p:pic>
        <p:nvPicPr>
          <p:cNvPr id="9" name="Picture 16" descr="http://vl3.co.uk/moodle/theme/piranah/pix/fish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5257800"/>
            <a:ext cx="555261" cy="533400"/>
          </a:xfrm>
          <a:prstGeom prst="rect">
            <a:avLst/>
          </a:prstGeom>
          <a:noFill/>
        </p:spPr>
      </p:pic>
      <p:pic>
        <p:nvPicPr>
          <p:cNvPr id="10" name="Picture 8" descr="http://www.jampan.co.nz/~glyn/aw2c-fish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43400" y="5181600"/>
            <a:ext cx="876299" cy="584199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ANd9GcSadSrxntDDEIyM_Zbvod2IDLqSeer0R2dJkH0V123KRxSLdi9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96200" y="4876800"/>
            <a:ext cx="685800" cy="685801"/>
          </a:xfrm>
          <a:prstGeom prst="rect">
            <a:avLst/>
          </a:prstGeom>
          <a:noFill/>
        </p:spPr>
      </p:pic>
      <p:pic>
        <p:nvPicPr>
          <p:cNvPr id="1038" name="Picture 14" descr="http://t1.gstatic.com/images?q=tbn:ANd9GcTcNaO15ld_8ndeH_TwvtJBnGiMbTaeiqLj90LCbttvjX7-bFdQVkK9-KT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4800600"/>
            <a:ext cx="952501" cy="609601"/>
          </a:xfrm>
          <a:prstGeom prst="rect">
            <a:avLst/>
          </a:prstGeom>
          <a:noFill/>
        </p:spPr>
      </p:pic>
      <p:sp>
        <p:nvSpPr>
          <p:cNvPr id="1040" name="AutoShape 16" descr="data:image/jpg;base64,/9j/4AAQSkZJRgABAQAAAQABAAD/2wCEAAkGBhQSERITExQTFRIWFxcYFRUYGBsWFxcYGBgWFxgUFhQXHCYeFxkjGxUYIjsiIzMpOC0sFR49NTArQScsLioBCQoKDgwOGg8PGTMkHyMuNDQwLzUqKi82LzQyLCwpLCwvNC8vLDQqLCwsNiwpKSwsLCwsNC4sLCw1LCwsLCosLP/AABEIAGUAeAMBIgACEQEDEQH/xAAbAAEAAgMBAQAAAAAAAAAAAAAABQYCAwQBB//EADUQAAEDAgUCAwcDAwUAAAAAAAEAAhEhMQMEEkFRBWEicYEGMpGhscHwE9HhB0LxFRZykrL/xAAaAQACAwEBAAAAAAAAAAAAAAAABAIDBQEG/8QAKBEAAgIBAgUEAgMAAAAAAAAAAAECAxEEIQUSEzFBMlFhoSLwFEKB/9oADAMBAAIRAxEAPwD7iiIgAiIgAiIgAvHOAEmy9Ub1HNV0iwv58Kq2xVxyydcHN4M/9YZqDTI1GATaTb4rvVB6xnCXd78Rvvsr3gvlrTyAfkl9LqHa5J+BjUUKtRa8maIidFAiIgAiIgAixxMQNEkgBR2J15lQ3xfJVWXQr9TwWQrnP0ok0UG3r5JIAG8DdYYvWnTQiPrF+20pZ6+nwXfxLCfRVt3W3xOqKcDv2W/D6oSPfd8v2UVxGpkno7F3JPOZ4Mpd3H7qs9SzRaIJqansKf4W5uPEmpkmp+dfRcGaxC6xki28EbcTJWVqdU7e49RQoMiM3iEtdqq6KCZjuF9LyzYYwcNA+S+fDKYgmdMGaXB+O1Pkrr0/qwc1ofDXWv4T5H7FM8NtinJS7kNdBtJokURFuGQEREAEREARvW8i7Ea3TdpmOaQqprIlpmnN6WJHckq+rB+A112g+YlZ2p0PWlzqWGP6fWdKPK1lFKy+NAJ30mxrMCt1pbjRANqfh+KuGJ0XBdM4ba8U+i4837NNcPASDM1qNv2CzreHXJfjhjkNdU3vlEDjQJm/3/ZZ5bBJvMfn56rpxMKAQQJ7is2IB4XLms4GtMGkViL3AHB8J/Cs5ww9xlSclhGzGkEAGo2vWJuOx24WL/A2TQXoKxG07nvVQbcwf1G+drwbkCnaI2CmMbFLmFtXGsAXJgAkcXv2XVJM64NYI9/XjBbWlOCL0E2EE+awws7NDM9qjfY3HneNrKHzjYeYkVNgW059e/KyOehpg0iu8nm9Tdc5nnct5FjYtPT/AGhxAAZ8OwJtWJM/agClcD2oNdWkxeKGwJ557WXz7E6tQR8CZ8j6AD5rLJZ6RFgJ+exB/lNx1VsOzF5aWufdH0zD9o8M0Mgm2/5ddmD1PCdQPbPBofSbr5zgZubkzNYMeKHb80ny5Xg6hMiZ1QXGkh3igCwI77JqHErPOGUS4fB9tj6iiqHstnMX9XRqlkVbOrSYHumZAt/3Ra9FyujzYwZV9XSly5yW9ERXlIWrMY4Y2T6Dk8L3HxwwSf8APZQHUc47EjTWJoDbv3+8JXUahVR27l9NLsfwcWfzI1O5J8r2M7bKD6jnP1HClG+cOMzPAEO+RUh1VmkR/aARIoASDMDafDflQmcxw06bmBWSd3F0RS//AJXmbM5eT0FSWFg25bC8QJ7G44pQWqJjgjlSsmY52iTSTEC9fqorJmpJrUz+ef2rZSmE4FtKm4NZ55FFSu+xZJEX1nJOaWuNqNJ5NLNNxczv6QoLHxYMNFSRAuSZoab/ALq75vCDmERIgAxJJEEwDYRMW3pyIfovT2uz2DYQ+TS8AuiZ5GxNITarUpJLyU9Tli2/Bn0r+neO8Bzy3DB/tMl0SdhakKVw/wCnj2gAYzTFpb8BflXhFuLh9OMNfZkPX3N5T+ilf7BfvisPfSZ239Pmukewsnx4oI4DadwK0VsRdXD6F/X7ZF665+fpHF0zpOHgNhgru43O6LtRORiorEVsKyk5PLC8c6BJsvVEdczkDTXSIL44NOVC61VQcmSqrdkuU4Oq9Sk7C+mTEVFTsPVRD+rQWw6/u7Eg6ZIj1253XFms+S8gj3wQBuDsYFSZO/A8150fpGNmSNLQ1gocS0RFBuTTb1hec6k7bNt2ze6cKofl2PMzn34jv0m6nuI00BE9zyJO6kMh7BYjw12M/wDSt4GwTaDJtW/qrZ0romFlwQweI+881c7zPHZSC1KuHx9Vu79jPs1z7VbfJXXexWFphrngxAJgj4R+SuF/SnYTtLh4YuLHmFcFpzWWD2lp9DwdipXcPqkswWGV162xPE3lFYw8M6HVgVLR5CSOefSihc5guwsQYgAlpa5sDTAECK7+GPjRTxw9OvXMg7c0mPNc3UsJzsMyBE1b3rQ9wP4WS1hfK/f8NBS3+GW3LY4exrxZwBHqtqgfY/ME4JwzfDMD/iRI+6nl6OqfUgpe5i2Q5JOIREVpWEREAFH9W6V+sKO0mCLSKqQRQnCNkeWXYlCbg+aJXcp7F4QcX4hOISZizfrJ9SrBh4YaAAAALAWCyRRrphUsQWCVls7PU8hERWlYREQBE9cy9NYAPP0BKrWJjjT4hUCQIma2OwBn4BXnEYHAg2KqvUek6HQY0mrSbUM1G8RZYuvokpdSPZmro7YuPJIw9lcWMw4Cmpp1WjW0yNNagCbWlW9VXpmVjGwnMENl0k3NNiLfwFak5oc9LD9xXV46mUERE8KBERABERABERABERABERABY4mGHCCAQiIayBrwco1nuiPyfqtyIuJJbI623uwiIunAiIgD/9k="/>
          <p:cNvSpPr>
            <a:spLocks noChangeAspect="1" noChangeArrowheads="1"/>
          </p:cNvSpPr>
          <p:nvPr/>
        </p:nvSpPr>
        <p:spPr bwMode="auto">
          <a:xfrm>
            <a:off x="63500" y="-466725"/>
            <a:ext cx="1143000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g;base64,/9j/4AAQSkZJRgABAQAAAQABAAD/2wCEAAkGBhQSERITExQTFRIWFxcYFRUYGBsWFxcYGBgWFxgUFhQXHCYeFxkjGxUYIjsiIzMpOC0sFR49NTArQScsLioBCQoKDgwOGg8PGTMkHyMuNDQwLzUqKi82LzQyLCwpLCwvNC8vLDQqLCwsNiwpKSwsLCwsNC4sLCw1LCwsLCosLP/AABEIAGUAeAMBIgACEQEDEQH/xAAbAAEAAgMBAQAAAAAAAAAAAAAABQYCAwQBB//EADUQAAEDAgUCAwcDAwUAAAAAAAEAAhEhMQMEEkFRBWEicYEGMpGhscHwE9HhB0LxFRZykrL/xAAaAQACAwEBAAAAAAAAAAAAAAAABAIDBQEG/8QAKBEAAgIBAgUEAgMAAAAAAAAAAAECAxEEIQUSEzFBMlFhoSLwFEKB/9oADAMBAAIRAxEAPwD7iiIgAiIgAiIgAvHOAEmy9Ub1HNV0iwv58Kq2xVxyydcHN4M/9YZqDTI1GATaTb4rvVB6xnCXd78Rvvsr3gvlrTyAfkl9LqHa5J+BjUUKtRa8maIidFAiIgAiIgAixxMQNEkgBR2J15lQ3xfJVWXQr9TwWQrnP0ok0UG3r5JIAG8DdYYvWnTQiPrF+20pZ6+nwXfxLCfRVt3W3xOqKcDv2W/D6oSPfd8v2UVxGpkno7F3JPOZ4Mpd3H7qs9SzRaIJqansKf4W5uPEmpkmp+dfRcGaxC6xki28EbcTJWVqdU7e49RQoMiM3iEtdqq6KCZjuF9LyzYYwcNA+S+fDKYgmdMGaXB+O1Pkrr0/qwc1ofDXWv4T5H7FM8NtinJS7kNdBtJokURFuGQEREAEREARvW8i7Ea3TdpmOaQqprIlpmnN6WJHckq+rB+A112g+YlZ2p0PWlzqWGP6fWdKPK1lFKy+NAJ30mxrMCt1pbjRANqfh+KuGJ0XBdM4ba8U+i4837NNcPASDM1qNv2CzreHXJfjhjkNdU3vlEDjQJm/3/ZZ5bBJvMfn56rpxMKAQQJ7is2IB4XLms4GtMGkViL3AHB8J/Cs5ww9xlSclhGzGkEAGo2vWJuOx24WL/A2TQXoKxG07nvVQbcwf1G+drwbkCnaI2CmMbFLmFtXGsAXJgAkcXv2XVJM64NYI9/XjBbWlOCL0E2EE+awws7NDM9qjfY3HneNrKHzjYeYkVNgW059e/KyOehpg0iu8nm9Tdc5nnct5FjYtPT/AGhxAAZ8OwJtWJM/agClcD2oNdWkxeKGwJ557WXz7E6tQR8CZ8j6AD5rLJZ6RFgJ+exB/lNx1VsOzF5aWufdH0zD9o8M0Mgm2/5ddmD1PCdQPbPBofSbr5zgZubkzNYMeKHb80ny5Xg6hMiZ1QXGkh3igCwI77JqHErPOGUS4fB9tj6iiqHstnMX9XRqlkVbOrSYHumZAt/3Ra9FyujzYwZV9XSly5yW9ERXlIWrMY4Y2T6Dk8L3HxwwSf8APZQHUc47EjTWJoDbv3+8JXUahVR27l9NLsfwcWfzI1O5J8r2M7bKD6jnP1HClG+cOMzPAEO+RUh1VmkR/aARIoASDMDafDflQmcxw06bmBWSd3F0RS//AJXmbM5eT0FSWFg25bC8QJ7G44pQWqJjgjlSsmY52iTSTEC9fqorJmpJrUz+ef2rZSmE4FtKm4NZ55FFSu+xZJEX1nJOaWuNqNJ5NLNNxczv6QoLHxYMNFSRAuSZoab/ALq75vCDmERIgAxJJEEwDYRMW3pyIfovT2uz2DYQ+TS8AuiZ5GxNITarUpJLyU9Tli2/Bn0r+neO8Bzy3DB/tMl0SdhakKVw/wCnj2gAYzTFpb8BflXhFuLh9OMNfZkPX3N5T+ilf7BfvisPfSZ239Pmukewsnx4oI4DadwK0VsRdXD6F/X7ZF665+fpHF0zpOHgNhgru43O6LtRORiorEVsKyk5PLC8c6BJsvVEdczkDTXSIL44NOVC61VQcmSqrdkuU4Oq9Sk7C+mTEVFTsPVRD+rQWw6/u7Eg6ZIj1253XFms+S8gj3wQBuDsYFSZO/A8150fpGNmSNLQ1gocS0RFBuTTb1hec6k7bNt2ze6cKofl2PMzn34jv0m6nuI00BE9zyJO6kMh7BYjw12M/wDSt4GwTaDJtW/qrZ0romFlwQweI+881c7zPHZSC1KuHx9Vu79jPs1z7VbfJXXexWFphrngxAJgj4R+SuF/SnYTtLh4YuLHmFcFpzWWD2lp9DwdipXcPqkswWGV162xPE3lFYw8M6HVgVLR5CSOefSihc5guwsQYgAlpa5sDTAECK7+GPjRTxw9OvXMg7c0mPNc3UsJzsMyBE1b3rQ9wP4WS1hfK/f8NBS3+GW3LY4exrxZwBHqtqgfY/ME4JwzfDMD/iRI+6nl6OqfUgpe5i2Q5JOIREVpWEREAFH9W6V+sKO0mCLSKqQRQnCNkeWXYlCbg+aJXcp7F4QcX4hOISZizfrJ9SrBh4YaAAAALAWCyRRrphUsQWCVls7PU8hERWlYREQBE9cy9NYAPP0BKrWJjjT4hUCQIma2OwBn4BXnEYHAg2KqvUek6HQY0mrSbUM1G8RZYuvokpdSPZmro7YuPJIw9lcWMw4Cmpp1WjW0yNNagCbWlW9VXpmVjGwnMENl0k3NNiLfwFak5oc9LD9xXV46mUERE8KBERABERABERABERABERABY4mGHCCAQiIayBrwco1nuiPyfqtyIuJJbI623uwiIunAiIgD/9k="/>
          <p:cNvSpPr>
            <a:spLocks noChangeAspect="1" noChangeArrowheads="1"/>
          </p:cNvSpPr>
          <p:nvPr/>
        </p:nvSpPr>
        <p:spPr bwMode="auto">
          <a:xfrm>
            <a:off x="63500" y="-466725"/>
            <a:ext cx="1143000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data:image/jpg;base64,/9j/4AAQSkZJRgABAQAAAQABAAD/2wCEAAkGBhQSERITExQTFRIWFxcYFRUYGBsWFxcYGBgWFxgUFhQXHCYeFxkjGxUYIjsiIzMpOC0sFR49NTArQScsLioBCQoKDgwOGg8PGTMkHyMuNDQwLzUqKi82LzQyLCwpLCwvNC8vLDQqLCwsNiwpKSwsLCwsNC4sLCw1LCwsLCosLP/AABEIAGUAeAMBIgACEQEDEQH/xAAbAAEAAgMBAQAAAAAAAAAAAAAABQYCAwQBB//EADUQAAEDAgUCAwcDAwUAAAAAAAEAAhEhMQMEEkFRBWEicYEGMpGhscHwE9HhB0LxFRZykrL/xAAaAQACAwEBAAAAAAAAAAAAAAAABAIDBQEG/8QAKBEAAgIBAgUEAgMAAAAAAAAAAAECAxEEIQUSEzFBMlFhoSLwFEKB/9oADAMBAAIRAxEAPwD7iiIgAiIgAiIgAvHOAEmy9Ub1HNV0iwv58Kq2xVxyydcHN4M/9YZqDTI1GATaTb4rvVB6xnCXd78Rvvsr3gvlrTyAfkl9LqHa5J+BjUUKtRa8maIidFAiIgAiIgAixxMQNEkgBR2J15lQ3xfJVWXQr9TwWQrnP0ok0UG3r5JIAG8DdYYvWnTQiPrF+20pZ6+nwXfxLCfRVt3W3xOqKcDv2W/D6oSPfd8v2UVxGpkno7F3JPOZ4Mpd3H7qs9SzRaIJqansKf4W5uPEmpkmp+dfRcGaxC6xki28EbcTJWVqdU7e49RQoMiM3iEtdqq6KCZjuF9LyzYYwcNA+S+fDKYgmdMGaXB+O1Pkrr0/qwc1ofDXWv4T5H7FM8NtinJS7kNdBtJokURFuGQEREAEREARvW8i7Ea3TdpmOaQqprIlpmnN6WJHckq+rB+A112g+YlZ2p0PWlzqWGP6fWdKPK1lFKy+NAJ30mxrMCt1pbjRANqfh+KuGJ0XBdM4ba8U+i4837NNcPASDM1qNv2CzreHXJfjhjkNdU3vlEDjQJm/3/ZZ5bBJvMfn56rpxMKAQQJ7is2IB4XLms4GtMGkViL3AHB8J/Cs5ww9xlSclhGzGkEAGo2vWJuOx24WL/A2TQXoKxG07nvVQbcwf1G+drwbkCnaI2CmMbFLmFtXGsAXJgAkcXv2XVJM64NYI9/XjBbWlOCL0E2EE+awws7NDM9qjfY3HneNrKHzjYeYkVNgW059e/KyOehpg0iu8nm9Tdc5nnct5FjYtPT/AGhxAAZ8OwJtWJM/agClcD2oNdWkxeKGwJ557WXz7E6tQR8CZ8j6AD5rLJZ6RFgJ+exB/lNx1VsOzF5aWufdH0zD9o8M0Mgm2/5ddmD1PCdQPbPBofSbr5zgZubkzNYMeKHb80ny5Xg6hMiZ1QXGkh3igCwI77JqHErPOGUS4fB9tj6iiqHstnMX9XRqlkVbOrSYHumZAt/3Ra9FyujzYwZV9XSly5yW9ERXlIWrMY4Y2T6Dk8L3HxwwSf8APZQHUc47EjTWJoDbv3+8JXUahVR27l9NLsfwcWfzI1O5J8r2M7bKD6jnP1HClG+cOMzPAEO+RUh1VmkR/aARIoASDMDafDflQmcxw06bmBWSd3F0RS//AJXmbM5eT0FSWFg25bC8QJ7G44pQWqJjgjlSsmY52iTSTEC9fqorJmpJrUz+ef2rZSmE4FtKm4NZ55FFSu+xZJEX1nJOaWuNqNJ5NLNNxczv6QoLHxYMNFSRAuSZoab/ALq75vCDmERIgAxJJEEwDYRMW3pyIfovT2uz2DYQ+TS8AuiZ5GxNITarUpJLyU9Tli2/Bn0r+neO8Bzy3DB/tMl0SdhakKVw/wCnj2gAYzTFpb8BflXhFuLh9OMNfZkPX3N5T+ilf7BfvisPfSZ239Pmukewsnx4oI4DadwK0VsRdXD6F/X7ZF665+fpHF0zpOHgNhgru43O6LtRORiorEVsKyk5PLC8c6BJsvVEdczkDTXSIL44NOVC61VQcmSqrdkuU4Oq9Sk7C+mTEVFTsPVRD+rQWw6/u7Eg6ZIj1253XFms+S8gj3wQBuDsYFSZO/A8150fpGNmSNLQ1gocS0RFBuTTb1hec6k7bNt2ze6cKofl2PMzn34jv0m6nuI00BE9zyJO6kMh7BYjw12M/wDSt4GwTaDJtW/qrZ0romFlwQweI+881c7zPHZSC1KuHx9Vu79jPs1z7VbfJXXexWFphrngxAJgj4R+SuF/SnYTtLh4YuLHmFcFpzWWD2lp9DwdipXcPqkswWGV162xPE3lFYw8M6HVgVLR5CSOefSihc5guwsQYgAlpa5sDTAECK7+GPjRTxw9OvXMg7c0mPNc3UsJzsMyBE1b3rQ9wP4WS1hfK/f8NBS3+GW3LY4exrxZwBHqtqgfY/ME4JwzfDMD/iRI+6nl6OqfUgpe5i2Q5JOIREVpWEREAFH9W6V+sKO0mCLSKqQRQnCNkeWXYlCbg+aJXcp7F4QcX4hOISZizfrJ9SrBh4YaAAAALAWCyRRrphUsQWCVls7PU8hERWlYREQBE9cy9NYAPP0BKrWJjjT4hUCQIma2OwBn4BXnEYHAg2KqvUek6HQY0mrSbUM1G8RZYuvokpdSPZmro7YuPJIw9lcWMw4Cmpp1WjW0yNNagCbWlW9VXpmVjGwnMENl0k3NNiLfwFak5oc9LD9xXV46mUERE8KBERABERABERABERABERABY4mGHCCAQiIayBrwco1nuiPyfqtyIuJJbI623uwiIunAiIgD/9k="/>
          <p:cNvSpPr>
            <a:spLocks noChangeAspect="1" noChangeArrowheads="1"/>
          </p:cNvSpPr>
          <p:nvPr/>
        </p:nvSpPr>
        <p:spPr bwMode="auto">
          <a:xfrm>
            <a:off x="63500" y="-466725"/>
            <a:ext cx="1143000" cy="962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g;base64,/9j/4AAQSkZJRgABAQAAAQABAAD/2wCEAAkGBhQSEBIUExISEBQUEhYVEhcWFRQQFhQQGBcVFBQbGBIYGyYfHBoqGhQXIDIgLycpLCwsFh4xNTAqNTIrLCkBCQoKDgwOGg8PGjQkHyQqLDUwLDU0KSopNSwyNC82Lyw0KiwsLC40Lyw0LDQqLCwsLCwsNCkpLCwsLSk0KSosLP/AABEIAHgAeAMBIgACEQEDEQH/xAAbAAEAAgMBAQAAAAAAAAAAAAAABQYBAgQDB//EADMQAAEDAgUCBQIGAQUAAAAAAAEAAhEDIQQFEjFBUWEGInGBoRORMrHB0fDxIxQkQlKS/8QAGQEBAQEBAQEAAAAAAAAAAAAAAAQDBQIB/8QAIhEAAgIBBAMBAQEAAAAAAAAAAAIBAyEEERIxIkFRIxQT/9oADAMBAAIRAxEAPwD7iiIgCItahsUANQdVkFVZ+KLnul2ziLWjtP3Xbl+ZkO0OMzseo/fss1shp2NGqlVhidRYBWVoZhERAEREAREQBERAEREAWHCyyiApudNNOoSB0cPUH1HULNN2oA7TfrpPoLb2hd3ijDbO73tMA22UFllUNBaZmTv8iOv7rm3bpbudOjZ6ti25RjtQ0mzhYqTVQpVixwcAZHFySO/dWfB4oPaCFdXZDxuQ21yk7HQiSuTF5kymLkLToy7OpzoUbi85AMN8zug/UqGx+dF5idImDEatvgLTDNkAmzeg5MX7/wBqR9RHSlaaaZyxKUM4dqGoAAxF53/pTTXSFV8Gw1qoj8DD93bE+nCs7GwFQm/HyJ7OPLxNkRF7PAREQBERAcOcYbXTcOy+f/U0PO09pnULfK+mVGyCvnPiClpqmJjVO1hO995UWsXxhvhbpGzK/SQw1Zz2ajAH6rfD5maTrbXJ6e3dQOGx72PDeHCIj8uy6cxL2tDojrqn2US2yvlBW1cPiSaxXihxENEbTzY/CjP8lQySbgjgucN+bNWMtpl4iNh/5nb3UnTpCnJncencx+/C9M7WZacH1EVMLGTTDZe0CX3B4JPHLieNvQr1rkmKbJk+o0t6ryOJJbq3BdDBvqd1Ptf5U3kmWaRqddxuSqNPXy8tsGGps4eMTk7MswIpsAXaiLoHNCIiAIi5cTmLGbkIDqWj6oG5VaxviuTFMau/HZQ2Jxdeo7S4ls7AW+em/wBlM+pReslKaZ27wWTNvE1OmCAdTuguVSMZWdVcXEEX7kHpbhdxyoiTF2xuZJbuL+xXTVwTNA3d5ePd335+yhtse3vEFtda1dZn6V8U3uNgTcaIHE3kqYxOZlwLNo3m8jZeVTFDDkvDSbWYIku03P8AOi5sFiXYiXmnu0wBu2T8KScYiSpcxkksoxI0u0kTMEk37kj12XVjqQuSbjm1hwACo7KME2k9zHQ7mRy6dj1Us8CJG3bcA7TPJ+FssbqeGnaT0y1oqVhMw1oDZsYImf50VtaICo9CpphzbDqJPG1+FYsvzkOs6xXTosVlhfZy762hpb0S6LDXSsqkmCIiA1qbFVLHQXHWQDJ3tPS/6K3rjxOWMfuFnYnONpNK7OE7lR0DYaLOLhe8gj7WW9R5m7myDvPS4PvJ9FYh4dp9Asjw/T6BT/yR9Ko1k/CqfUNzqaCRPeZMjfufutXzfS4OkgC+9jfforeMip9AvHF+HqZaYA2XidFG3Z9/tnfKlDx1UPbpiILiIgAWAHqbTZSeS0BTa+OCBubnbcqKzbDllYC8g6ZJsW7tEC8d1OZQ3/ECTcunoT7n+QoYiYaYnuC2Z3iJjqTSpRN72GojjboeStS4Rpm+1oHYeX3XpVbqkuJDRIMGHajtb3IW9PLXvBIptAIAO9wNl7Sl3jdYwfHtRMPOT0pFoaGgCAJsZmY37SfhZNC/liwkxtq2uPuvOphXNMuYWy6SW8ACAAFq3b8QPlE8GTaB7ErSUZe4PMOj9SSWX5s5kAy4HbqbXMdFYcPiQ8SCqdUqy46hsCBFtiQT34E9100cWaZJaZE3iwnsFVVqPTEl2m28lLci5sDitbQUVhCdKIiAIiIAsO2WVgoD5v4np/7tsRPG8k6T04UpgxFFljOkmL3mODzdcfihh+tN4EdI2dvKkaVMaGN7NH/XvYjnlch4/Rjs1T+ajB4bXUaz/i0SbR5jtPcD81badIARCgvDlKS5/Vxj04+FYF1K14rEHKsfm8saPog7hcGJyNjuFJIvZmV2r4ecPwuPpuN5XMcrqzBDd94v/ataQvE1rPo0ix4xucmW4T6bAFhdiL2ZhERAEREAQosFAUbxMw/VJG8COOXCZiy6KziGu9A0bHzGBvv3W2b6v9RceUiGxMkgzBXpRw+uq1vDfMefMf2H5qH/AD5XSXxZxpgncmw+imPRd61psgALZXEAREQBERAEREAREQBERAEREBy4vL21NwtcHlraewREB2IiIAiIgCIiAIiID//Z"/>
          <p:cNvSpPr>
            <a:spLocks noChangeAspect="1" noChangeArrowheads="1"/>
          </p:cNvSpPr>
          <p:nvPr/>
        </p:nvSpPr>
        <p:spPr bwMode="auto">
          <a:xfrm>
            <a:off x="63500" y="-558800"/>
            <a:ext cx="11430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8" name="Picture 24" descr="http://t1.gstatic.com/images?q=tbn:ANd9GcRtYfQpXC0eNKi4JENsSiSzH8pkiEfEpmU6V_xj_Tja_2A2NN3ynEO7oUZxE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52600" y="5257800"/>
            <a:ext cx="542925" cy="542925"/>
          </a:xfrm>
          <a:prstGeom prst="rect">
            <a:avLst/>
          </a:prstGeom>
          <a:noFill/>
        </p:spPr>
      </p:pic>
      <p:sp>
        <p:nvSpPr>
          <p:cNvPr id="1050" name="AutoShape 26" descr="data:image/jpg;base64,/9j/4AAQSkZJRgABAQAAAQABAAD/2wBDAAkGBwgHBgkIBwgKCgkLDRYPDQwMDRsUFRAWIB0iIiAdHx8kKDQsJCYxJx8fLT0tMTU3Ojo6Iys/RD84QzQ5Ojf/2wBDAQoKCg0MDRoPDxo3JR8lNzc3Nzc3Nzc3Nzc3Nzc3Nzc3Nzc3Nzc3Nzc3Nzc3Nzc3Nzc3Nzc3Nzc3Nzc3Nzc3Nzf/wAARCACMAIwDASIAAhEBAxEB/8QAGwAAAgMBAQEAAAAAAAAAAAAAAAYEBQcDAgH/xAA+EAACAQMDAgQDBAcHBAMAAAABAgMABBEFEiEGQRMxUWEUInEyQlKRBxUjYnKBoRYkMzSCscGSouHwQ2PC/8QAGQEAAwEBAQAAAAAAAAAAAAAAAAIDAQQF/8QAIxEAAgICAgICAwEAAAAAAAAAAAECEQMhEjEEQRNhFCJxUf/aAAwDAQACEQMRAD8A3GiiigD4eRSjqtu9jq1xeXo1J7WYhlubW7kxbgDlWiDYxxncoJ55HGS315dQwweQaxoBbttTm057SWe+W/0i7KrHdkrviZvsZZcB0bIAbGQcZznIZRWZ6fdEa9qulyFJtEvr2WCCMjIgkCjI/hZ1lHscetOvS109xphimcvLbSNAzk5LAcqT77SuffNLGVuh5Rcey4ooopxAooooAKKKKACiiigAooooAKKKKACiiigD4apOr9eh6f0aW6ZkNzIfBtImOPFmb7K/nyT2AJq5ldY42eRlRFGWZjgAepNJGvaFfdSavDeiWO3tIAht/iIy7DBYuVQEY3fJyTn5RwOcrJ0jYq3sp9ItmS5023ZmldJN7yN9piqszMcerD+tOHRzZXUx3F4R/wBi1UWfS1/b6xNcJq8iwi2EcZ+HiJ3MxLjkcDAT3zmp1ja6joD3M8ch1S2uJRLLGEEcsZ2hSUxww+UHbwfPBJ4qOJcezo8iayS/Xoa6Kj2d3Be20dxayLLDIMq6nzqRXQcwUUUUAFFFFABRRRQAUUUUAFFFFABXC9uorK2lubh9kUSlmOM/kO59q70t9WIuqXNjoIlkiadvjJHiYq6xQuh+U+pdox9CaHoD5c6pPNDNdX1r8PptsvivFnxZ3xz8yLnaBgHAJJ9BjB9dM63H1Fo8WqQW01vFNkos2MsvY8f+5Bqj6xE2g6fpsHTwNgs92Vne2iQyFdjuT8yncSwBOQSefWjpjWtQv78wPeQTvGqFo1UKksPl4id1YHhlJI4GMZqLlZVRajy9DB1DrVp0/pU2oX7Hw0HyouN0jdkXPmTWV3X6SupJbl5Lc2NtDn5IfAMmB6MxYE/yxXv9K+oy3nU0diGza2MKlV/+187j9Qu0D6n1pNBwePMe1cmXK4vjEtjxpq2a30f1OdSE1/YwYlVl/WenxNuGG8p4R3z3Xvg9x8zQ19q1439zFtYqQTGl5GZJJAPvFVZdg5HmSeeQDWU/onZoOro40J8OS1lVlH1Vh/sab9BvLm96xtLu5nZ99pcxCPACRrujb5R/oHJ5/wBq6IZbimTeLb+h00fUmvo5I7mH4e9t2C3EAbcFJGQVbA3KexwO4IBBAsqW/wDK9Y2ciqAt/ZyQyPnGXiIZF9zteU/yNMldEXaIMKor7VdRXUJrbT7K3lS2RXmee5MZO7JG0BWzwG5OOePXF7VLeJ4HUFrMoAW6geKQ9yyHcn9DLWSutGol6RqkGqQO8QZJIn2TQvjdG2M4OPYgg9wan0n6U/wnV/hr9i9tWVsnjdEwK8fR2/IelOFbF2gaphRRRWmBRRRQAUofpE6SPU9hG1tN4V5bhgm4nZMhwWjcA8qSFPsVB5pvpf641saDoMtwHVJ5cxQlvINtZif5KrH3xisZqdPRjHS+vpZGzsr6yJtPiFingkbdGFJIw6HIBViCHUDgYPGDWu6RZaPY30stjpsNpcT8PKi/M+OxPpWQ9PaCmt2N3eagWgtQgOzf4Yk3LnJYgkIFIwRgmniPV7zSbGD9Y20l4VVVF1ZshE3HB2swOT6DPtUNnVPHq17Ev9K2nXcHVN66fL8Y0c8RkHyOAoUrnvynI9D70vxk7BuRU8/lUYA58gOw9B2Fa/LqV9rkNrHcdOtcafJKBcxX8cZcR/iVAT8wODg84B71cxdF9NQy700e2bDbgJF3gH2DZH9KlPE5fwWM+Imfol0mVZ7nXZ4ytssJjt2OfnyQWYe2ABn3PpU/ootca9YugzHHp0s79ipkZNmR7gP/ANNOHUNzbWei3XxeRA0Rj2oPmIIxhQO/OB70vfo7hHi63cSxzxyJdJagXBUyLGkaOASvHnKTTRgopJeg+TT+xn1SyF1BGyuIrm2bxrebbu8NwCM47ggspHcE8jzqVomojVNPS5ChG3vHIoOQHRirYPcZBwfSl/VtbkumfTun1FzdE7HnC7oYD33NkZIx9kHJ48hkit6p1dehulbbSdPkZ9SuQwR3wWGTmSZvU5J7cs31q0XSt9EWrdImdV/pF03Qrh7KzjOoXycOkbgRxH0Z/XjyAJ5GcVU9Odbf2o1C2W8jtbO/t/Ee2s2mb9u5UqMSYwflLZGM98cVlIUKMcnuSTkknzJPcn1r44ZlOx2jcYKOhwyMOQwPYg4Ncn5bcvov8Cr7Nhh1Jk6x0yLUbOewk3ygNMVaJyyjG2QHBJPABwfatBB7Unl49b6c0+8u4Qwu7ZGljkXIO5QcEV26X1Oa3vf1HfyPKRF4llcPkmSNcBkdieXXIOT9oEHkhjXZCS6ISXsa6KBRVBAooooAKpurNDj6g0h7N9gkDLLC0ib1Dr5ZHdSCVI4yGIzVzRQBmkNnBDLbxagosbiBQIYtRsFvI4VQjiGcYO3IBAc7vLgYwJunRaJYzyXEFnqN9IXP958Fio9RGpwAv8K4PvT28SSfbVW+ooSJEGFRQPYUrjY3JlFp2u6VfSfD2t0izgf5aVTFKOcZ2MA2OPPGD61Kvr600+Az391FbxD78rhR/wCag9cxW0fTd7cyW6yTwqJLbCjImB/Z4z5HdjmqiDqDoy3kbUYZ9Na/mHiS/DoJZ92OchcsCPLBxU5RoaLb6OVy9x1BexXFzbS2+mQMr28UylXuHHKuynlQDyAec8kDAznHWOpR3GrzyadcTRJIw3mKRlSXaNu4rnDZxjJByFHY0y9XdbtqEL2kcD21q+QY3I8af64zsX+eTnt5FJ0fS7rqHWUsrcNmQ7pnHlEnln69h/4qUpeken43jKMflyrRrfS/VdgvTWn/AA+nsuoNCAtjBHtBA43g/ZWI44P8uTxWXdWXlzedVahJezeLOrrGcDCqAoIVR2UZOPrnvWxL01b+DaxlIlW0A+HABzFgY4I5HHGPIjg1UdT/AKPbbWpDd2t2bW/IAdym6OQD8S5HOOMg+mc4rctzjRwQcYysyCu1nZzajeQWFpj4i5kEUfsT3/kAT9Aach+i7W/E2m+05U/GC5P/AE7f+acukOjLLpp/iJrgXepSrt8d12BV7rGuTjPfkk/0rmhgk3+xWWVVoubm2jtNLhtof8OEIi/QDFL+rrN8Kt5aDN1ZOLiDH3mXOV5/EpZT/FTNqf8AlD9RS/Yy+NEzg+U0qj+TsP8AiupadkUrVDjYXUV9ZQXls4eGeNZI2ByCrAEH8jUilboSdYbe90by/V037JTj/Ak+ZMD0HzKP4DTTXQiAUUUVoBRRRQAUUUUALPW4F9pkujrcfDPdxO73BxiCJMFn8/UqB9c9qwaW71OI+BdPqCSFguPDkTeTwNvAJB7evpWy9W+JPdauqh3a3jsnkhXLFrYTF5MKPPcFdeOTtxSprWqWnUc9vbaTKk80ihYvDILYLo3i4+6qbCQWxk8Dtnjz5GpxjWmdni5nhtqn/Si0PofXNYkG+BrG3Jy8twPn/kvr/Fj6Gtc6a6b0/p2zEFlHlzzJM+C8jepP/voMCrS2QxQIhGCByPSugpopLoM/k5M7/d6OcUyyTTRDIMTBWz3yAf8AmujEIpY+QGTVdp06z6nq4UjME8cTAdj4SN/+xUq+bZaSe4x+dMyB5tr+GZwmSrn7Ib7wrG+sdN13U+t7uNba9a5aYiwkwwSJNvDRvjCgYJJHIOe+K0C6laO908RnDmZm+gCNn+pWmOO/iNuJGfnHKdyaVq1Qy07I+pymO2iikbc4ALtj0HJ/PNL2gMJNGtJQ24Tx+Nk995Lf81z6svt1sLUzCObUZBbI27bsVuHbPbCk4/eIHmRVmiLHGsaKAqAKAOwHGPyxWvoEcbSQ2HVFjdDiK8RrOcgd+XiJPoCHX6yCncUi6nYxalYTWcxZVkHDocMjA5VgexBAI9xUTT7m46fhTURHIkEYI1CzDl1YA/NMmcncBlsD7QJyM4xSE10xJR/w0aiucMiSxrJEwZHUMrA5BB8iK6VUmFFFFABRXzIqou9SmupmtdI2MUO2a6fmOI+gH329s4Hf0ON0BA6ukXT57PVoGDXsRMItQ3zXcTEFkVfvOMbl9xjIBJrtrEtxZ2ovLGAuVYNPHGg8R1IwSB3I4OO4BHnUizsIbV2ly81w/wDiXEx3SN7Z7D90YA9K63M6QIS/JI4X1qUnZRKiqsddS7iEsDxXEWSN0Z7jgg+hB4IqW+ppsOxCHx97GBS7eabbSSNdiWSynA3Pc27hCQB98H5WAH4gcdsV8thrMelxahcwQXMBQyOY/wBlIqdiVJIJx7rSpN9DaXZc9JnxrK7vNvz3N7MxP4greGD+SD8qm6s+IFX8Tf7VC6Piu4dCgivLYwOC7KGYZIZ2YZA8jgjI9a76u+ZI09ATQzELRYSdVKmWBt9PLAdj4kmPzHhf1qbe3cFjbtPdPtUYAAXczN2VQOSxPAA5OaqtcNxZ6vp19aGIGcNYuZidilsMjEDk4ZSAMj7fmM1Js9KSTqHS5LyX4u8MzSBpOFiVVOfDT7oyy5Pmc8k8UJWa2XPT2hfEie/1q3Uy3UfhC3c7lii/B6EnOWPc+oAqHe6fdaA/yLLdaT90gFpbYehHm6f9w9x5O6jAxQwBBBAI9DVuKqifLYmQTRXESy28qSxMMq8bblP8xXupnUHT+n/BX17BGbW6WF5PHgYoxYLwSRjd5Dzqvtxi3i+ZmyoOWOTz6nvUZR4lIysldEXBtheaHKy/3NhJagDGLZ87Vx+6Qy/QLTXSMjG16j0i7TJ8R3tJOeNjruB+u6NfzPrTzVou0SkqZ5kdY0Z3IVVGSScACqifqK3Qxi3hluBIwVHBWNHJ/CXI3f6c186uguZ9EcWqGVklikeEDJljVwWT3yAeO/lSinVNjbG6vLlBb6lNcmCFr2J4yUL7YwocA7eQxA/eNEnQJWNN2mr6ioheaLT7Yt+1+HcyTSL6ByAEz3IDHGcEHBEqCK10+1ht4Uht7eJRHHGMKqgeQFRbRbaM+M95LcTY5eRzg/RR8o8+wqlutUs4OpTNqUO+M2oFqfAMhhYM28ng7Q2U5/dPNSbb7Hqi/wBR1GGwhaSV1UKMsWIUKPUk+VL3x97qUo/VtnLc7jzPNmKIDPbILH2wMH1HnXOAw6lfXGr3kMr6fYoTFHsOZ5mPmqkckcKp9Wb2NSIZNR1DUntBcSRvBtNzFbSeHDaZGQhcDdJJjBPIAGCcZGdUVVsLronWPTLzOsutzi5KtuWFU2xKQePlycn3JPqMVInYanei1hZhYWUg8YgcTSjyT3C8E48zgdmFQr63cTtYWmt6uLpo9xjhkikMSHI3HevHIOOcnBxnBq2tkh02xhgLrtiQKCFC7j64HetckloxW3slMwAJY4Hc1Q3MvjTPJ5Anj2rpqurQR2rvJIsFtGMySSsFGPc+lUken6l1PEUh8Sw01gDvdMSz8+RU/YQjgg/Mc/dxyiTkN12eIJF1i9Wbw1On2r5hdv8A5pRxvA/CvIB7kkjgAm76Wi+L1S8viv7K3/u0J/EfNyD9cL/pr5H0vqBVUk1Vo4lAAS3iRAAPID5SRTDptlFp9pHawLiOMYFUjCnsWUrRLFeJ5UgheWVgkaDczMeAK91RdZzva6GbkEiKG5gecjHEQlQuTn7oXJPtmqCFR1F1Rb3tpfaLp8GovqM8G1VjtHyiOdviHIwMDcQGxnbgc1Hl1C2t1hWRLhGkYpHELeRpMjz+QLngd8YqT0/d28V9rjvkzyXiFz6/sY8YPpg/1PvQl1GvVPxEqHD2brH7fOm78xt/I1CUrKRTRX64x/V8U6MyGK6tphwVPyzISOefLII960OkPqCRtTurbT4Sqz3M0Z2eZEKOrO2PTA259WFPYzgZ86fH0LMCK4TWVtOpWWGNlPmCoqRRVBRf/sdogGIrNIV8tsXyD8hip2n6Hp+nh/hbeNC5yxCjn6+tWVFZSNtlXrURisQ8Ft4whmjlaJAMsFYE49wBke4pS0DqG2tdJn+IivkvJLud3EljMCd0hKnOzBG3b+WK0AgVzMEROTGn5VjjYJmfaH1Dp9nb38t3eql9PeyEtcblJjHEeA3bZj2zmuz6vJfOV0qCW/nYZV8FIe/nIRg/RdxHpT0baEjmNfyr0kMcZyiAH1xS/GjeQsaX0u0s6XuuSi5nQ5jiAxFEfVVP3v3jk+mPKmlECDCgADtXqinSSFuwooorQCvMiLIjI6hlYYII4Ir1RQArf2H0+CR5NNnurFmAXEMp2hR5AI2VwPIDHGTiuP8AYhZShvNX1Gcxk7CJhEVyMHBiVD/X/YU30VlI22VWkaBYaUS9tHmVgA0rks7Y8sseT/M1aYr7RWmPZ//Z"/>
          <p:cNvSpPr>
            <a:spLocks noChangeAspect="1" noChangeArrowheads="1"/>
          </p:cNvSpPr>
          <p:nvPr/>
        </p:nvSpPr>
        <p:spPr bwMode="auto">
          <a:xfrm>
            <a:off x="63500" y="-588963"/>
            <a:ext cx="12192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AutoShape 28" descr="data:image/jpg;base64,/9j/4AAQSkZJRgABAQAAAQABAAD/2wBDAAkGBwgHBgkIBwgKCgkLDRYPDQwMDRsUFRAWIB0iIiAdHx8kKDQsJCYxJx8fLT0tMTU3Ojo6Iys/RD84QzQ5Ojf/2wBDAQoKCg0MDRoPDxo3JR8lNzc3Nzc3Nzc3Nzc3Nzc3Nzc3Nzc3Nzc3Nzc3Nzc3Nzc3Nzc3Nzc3Nzc3Nzc3Nzc3Nzf/wAARCACMAIwDASIAAhEBAxEB/8QAGwAAAgMBAQEAAAAAAAAAAAAAAAYEBQcDAgH/xAA+EAACAQMDAgQDBAcHBAMAAAABAgMABBEFEiEGQRMxUWEUInEyQlKRBxUjYnKBoRYkMzSCscGSouHwQ2PC/8QAGQEAAwEBAQAAAAAAAAAAAAAAAAIDAQQF/8QAIxEAAgICAgICAwEAAAAAAAAAAAECEQMhEjEEQRNhFCJxUf/aAAwDAQACEQMRAD8A3GiiigD4eRSjqtu9jq1xeXo1J7WYhlubW7kxbgDlWiDYxxncoJ55HGS315dQwweQaxoBbttTm057SWe+W/0i7KrHdkrviZvsZZcB0bIAbGQcZznIZRWZ6fdEa9qulyFJtEvr2WCCMjIgkCjI/hZ1lHscetOvS109xphimcvLbSNAzk5LAcqT77SuffNLGVuh5Rcey4ooopxAooooAKKKKACiiigAooooAKKKKACiiigD4apOr9eh6f0aW6ZkNzIfBtImOPFmb7K/nyT2AJq5ldY42eRlRFGWZjgAepNJGvaFfdSavDeiWO3tIAht/iIy7DBYuVQEY3fJyTn5RwOcrJ0jYq3sp9ItmS5023ZmldJN7yN9piqszMcerD+tOHRzZXUx3F4R/wBi1UWfS1/b6xNcJq8iwi2EcZ+HiJ3MxLjkcDAT3zmp1ja6joD3M8ch1S2uJRLLGEEcsZ2hSUxww+UHbwfPBJ4qOJcezo8iayS/Xoa6Kj2d3Be20dxayLLDIMq6nzqRXQcwUUUUAFFFFABRRRQAUUUUAFFFFABXC9uorK2lubh9kUSlmOM/kO59q70t9WIuqXNjoIlkiadvjJHiYq6xQuh+U+pdox9CaHoD5c6pPNDNdX1r8PptsvivFnxZ3xz8yLnaBgHAJJ9BjB9dM63H1Fo8WqQW01vFNkos2MsvY8f+5Bqj6xE2g6fpsHTwNgs92Vne2iQyFdjuT8yncSwBOQSefWjpjWtQv78wPeQTvGqFo1UKksPl4id1YHhlJI4GMZqLlZVRajy9DB1DrVp0/pU2oX7Hw0HyouN0jdkXPmTWV3X6SupJbl5Lc2NtDn5IfAMmB6MxYE/yxXv9K+oy3nU0diGza2MKlV/+187j9Qu0D6n1pNBwePMe1cmXK4vjEtjxpq2a30f1OdSE1/YwYlVl/WenxNuGG8p4R3z3Xvg9x8zQ19q1439zFtYqQTGl5GZJJAPvFVZdg5HmSeeQDWU/onZoOro40J8OS1lVlH1Vh/sab9BvLm96xtLu5nZ99pcxCPACRrujb5R/oHJ5/wBq6IZbimTeLb+h00fUmvo5I7mH4e9t2C3EAbcFJGQVbA3KexwO4IBBAsqW/wDK9Y2ciqAt/ZyQyPnGXiIZF9zteU/yNMldEXaIMKor7VdRXUJrbT7K3lS2RXmee5MZO7JG0BWzwG5OOePXF7VLeJ4HUFrMoAW6geKQ9yyHcn9DLWSutGol6RqkGqQO8QZJIn2TQvjdG2M4OPYgg9wan0n6U/wnV/hr9i9tWVsnjdEwK8fR2/IelOFbF2gaphRRRWmBRRRQAUofpE6SPU9hG1tN4V5bhgm4nZMhwWjcA8qSFPsVB5pvpf641saDoMtwHVJ5cxQlvINtZif5KrH3xisZqdPRjHS+vpZGzsr6yJtPiFingkbdGFJIw6HIBViCHUDgYPGDWu6RZaPY30stjpsNpcT8PKi/M+OxPpWQ9PaCmt2N3eagWgtQgOzf4Yk3LnJYgkIFIwRgmniPV7zSbGD9Y20l4VVVF1ZshE3HB2swOT6DPtUNnVPHq17Ev9K2nXcHVN66fL8Y0c8RkHyOAoUrnvynI9D70vxk7BuRU8/lUYA58gOw9B2Fa/LqV9rkNrHcdOtcafJKBcxX8cZcR/iVAT8wODg84B71cxdF9NQy700e2bDbgJF3gH2DZH9KlPE5fwWM+Imfol0mVZ7nXZ4ytssJjt2OfnyQWYe2ABn3PpU/ootca9YugzHHp0s79ipkZNmR7gP/ANNOHUNzbWei3XxeRA0Rj2oPmIIxhQO/OB70vfo7hHi63cSxzxyJdJagXBUyLGkaOASvHnKTTRgopJeg+TT+xn1SyF1BGyuIrm2bxrebbu8NwCM47ggspHcE8jzqVomojVNPS5ChG3vHIoOQHRirYPcZBwfSl/VtbkumfTun1FzdE7HnC7oYD33NkZIx9kHJ48hkit6p1dehulbbSdPkZ9SuQwR3wWGTmSZvU5J7cs31q0XSt9EWrdImdV/pF03Qrh7KzjOoXycOkbgRxH0Z/XjyAJ5GcVU9Odbf2o1C2W8jtbO/t/Ee2s2mb9u5UqMSYwflLZGM98cVlIUKMcnuSTkknzJPcn1r44ZlOx2jcYKOhwyMOQwPYg4Ncn5bcvov8Cr7Nhh1Jk6x0yLUbOewk3ygNMVaJyyjG2QHBJPABwfatBB7Unl49b6c0+8u4Qwu7ZGljkXIO5QcEV26X1Oa3vf1HfyPKRF4llcPkmSNcBkdieXXIOT9oEHkhjXZCS6ISXsa6KBRVBAooooAKpurNDj6g0h7N9gkDLLC0ib1Dr5ZHdSCVI4yGIzVzRQBmkNnBDLbxagosbiBQIYtRsFvI4VQjiGcYO3IBAc7vLgYwJunRaJYzyXEFnqN9IXP958Fio9RGpwAv8K4PvT28SSfbVW+ooSJEGFRQPYUrjY3JlFp2u6VfSfD2t0izgf5aVTFKOcZ2MA2OPPGD61Kvr600+Az391FbxD78rhR/wCag9cxW0fTd7cyW6yTwqJLbCjImB/Z4z5HdjmqiDqDoy3kbUYZ9Na/mHiS/DoJZ92OchcsCPLBxU5RoaLb6OVy9x1BexXFzbS2+mQMr28UylXuHHKuynlQDyAec8kDAznHWOpR3GrzyadcTRJIw3mKRlSXaNu4rnDZxjJByFHY0y9XdbtqEL2kcD21q+QY3I8af64zsX+eTnt5FJ0fS7rqHWUsrcNmQ7pnHlEnln69h/4qUpeken43jKMflyrRrfS/VdgvTWn/AA+nsuoNCAtjBHtBA43g/ZWI44P8uTxWXdWXlzedVahJezeLOrrGcDCqAoIVR2UZOPrnvWxL01b+DaxlIlW0A+HABzFgY4I5HHGPIjg1UdT/AKPbbWpDd2t2bW/IAdym6OQD8S5HOOMg+mc4rctzjRwQcYysyCu1nZzajeQWFpj4i5kEUfsT3/kAT9Aach+i7W/E2m+05U/GC5P/AE7f+acukOjLLpp/iJrgXepSrt8d12BV7rGuTjPfkk/0rmhgk3+xWWVVoubm2jtNLhtof8OEIi/QDFL+rrN8Kt5aDN1ZOLiDH3mXOV5/EpZT/FTNqf8AlD9RS/Yy+NEzg+U0qj+TsP8AiupadkUrVDjYXUV9ZQXls4eGeNZI2ByCrAEH8jUilboSdYbe90by/V037JTj/Ak+ZMD0HzKP4DTTXQiAUUUVoBRRRQAUUUUALPW4F9pkujrcfDPdxO73BxiCJMFn8/UqB9c9qwaW71OI+BdPqCSFguPDkTeTwNvAJB7evpWy9W+JPdauqh3a3jsnkhXLFrYTF5MKPPcFdeOTtxSprWqWnUc9vbaTKk80ihYvDILYLo3i4+6qbCQWxk8Dtnjz5GpxjWmdni5nhtqn/Si0PofXNYkG+BrG3Jy8twPn/kvr/Fj6Gtc6a6b0/p2zEFlHlzzJM+C8jepP/voMCrS2QxQIhGCByPSugpopLoM/k5M7/d6OcUyyTTRDIMTBWz3yAf8AmujEIpY+QGTVdp06z6nq4UjME8cTAdj4SN/+xUq+bZaSe4x+dMyB5tr+GZwmSrn7Ib7wrG+sdN13U+t7uNba9a5aYiwkwwSJNvDRvjCgYJJHIOe+K0C6laO908RnDmZm+gCNn+pWmOO/iNuJGfnHKdyaVq1Qy07I+pymO2iikbc4ALtj0HJ/PNL2gMJNGtJQ24Tx+Nk995Lf81z6svt1sLUzCObUZBbI27bsVuHbPbCk4/eIHmRVmiLHGsaKAqAKAOwHGPyxWvoEcbSQ2HVFjdDiK8RrOcgd+XiJPoCHX6yCncUi6nYxalYTWcxZVkHDocMjA5VgexBAI9xUTT7m46fhTURHIkEYI1CzDl1YA/NMmcncBlsD7QJyM4xSE10xJR/w0aiucMiSxrJEwZHUMrA5BB8iK6VUmFFFFABRXzIqou9SmupmtdI2MUO2a6fmOI+gH329s4Hf0ON0BA6ukXT57PVoGDXsRMItQ3zXcTEFkVfvOMbl9xjIBJrtrEtxZ2ovLGAuVYNPHGg8R1IwSB3I4OO4BHnUizsIbV2ly81w/wDiXEx3SN7Z7D90YA9K63M6QIS/JI4X1qUnZRKiqsddS7iEsDxXEWSN0Z7jgg+hB4IqW+ppsOxCHx97GBS7eabbSSNdiWSynA3Pc27hCQB98H5WAH4gcdsV8thrMelxahcwQXMBQyOY/wBlIqdiVJIJx7rSpN9DaXZc9JnxrK7vNvz3N7MxP4greGD+SD8qm6s+IFX8Tf7VC6Piu4dCgivLYwOC7KGYZIZ2YZA8jgjI9a76u+ZI09ATQzELRYSdVKmWBt9PLAdj4kmPzHhf1qbe3cFjbtPdPtUYAAXczN2VQOSxPAA5OaqtcNxZ6vp19aGIGcNYuZidilsMjEDk4ZSAMj7fmM1Js9KSTqHS5LyX4u8MzSBpOFiVVOfDT7oyy5Pmc8k8UJWa2XPT2hfEie/1q3Uy3UfhC3c7lii/B6EnOWPc+oAqHe6fdaA/yLLdaT90gFpbYehHm6f9w9x5O6jAxQwBBBAI9DVuKqifLYmQTRXESy28qSxMMq8bblP8xXupnUHT+n/BX17BGbW6WF5PHgYoxYLwSRjd5Dzqvtxi3i+ZmyoOWOTz6nvUZR4lIysldEXBtheaHKy/3NhJagDGLZ87Vx+6Qy/QLTXSMjG16j0i7TJ8R3tJOeNjruB+u6NfzPrTzVou0SkqZ5kdY0Z3IVVGSScACqifqK3Qxi3hluBIwVHBWNHJ/CXI3f6c186uguZ9EcWqGVklikeEDJljVwWT3yAeO/lSinVNjbG6vLlBb6lNcmCFr2J4yUL7YwocA7eQxA/eNEnQJWNN2mr6ioheaLT7Yt+1+HcyTSL6ByAEz3IDHGcEHBEqCK10+1ht4Uht7eJRHHGMKqgeQFRbRbaM+M95LcTY5eRzg/RR8o8+wqlutUs4OpTNqUO+M2oFqfAMhhYM28ng7Q2U5/dPNSbb7Hqi/wBR1GGwhaSV1UKMsWIUKPUk+VL3x97qUo/VtnLc7jzPNmKIDPbILH2wMH1HnXOAw6lfXGr3kMr6fYoTFHsOZ5mPmqkckcKp9Wb2NSIZNR1DUntBcSRvBtNzFbSeHDaZGQhcDdJJjBPIAGCcZGdUVVsLronWPTLzOsutzi5KtuWFU2xKQePlycn3JPqMVInYanei1hZhYWUg8YgcTSjyT3C8E48zgdmFQr63cTtYWmt6uLpo9xjhkikMSHI3HevHIOOcnBxnBq2tkh02xhgLrtiQKCFC7j64HetckloxW3slMwAJY4Hc1Q3MvjTPJ5Anj2rpqurQR2rvJIsFtGMySSsFGPc+lUken6l1PEUh8Sw01gDvdMSz8+RU/YQjgg/Mc/dxyiTkN12eIJF1i9Wbw1On2r5hdv8A5pRxvA/CvIB7kkjgAm76Wi+L1S8viv7K3/u0J/EfNyD9cL/pr5H0vqBVUk1Vo4lAAS3iRAAPID5SRTDptlFp9pHawLiOMYFUjCnsWUrRLFeJ5UgheWVgkaDczMeAK91RdZzva6GbkEiKG5gecjHEQlQuTn7oXJPtmqCFR1F1Rb3tpfaLp8GovqM8G1VjtHyiOdviHIwMDcQGxnbgc1Hl1C2t1hWRLhGkYpHELeRpMjz+QLngd8YqT0/d28V9rjvkzyXiFz6/sY8YPpg/1PvQl1GvVPxEqHD2brH7fOm78xt/I1CUrKRTRX64x/V8U6MyGK6tphwVPyzISOefLII960OkPqCRtTurbT4Sqz3M0Z2eZEKOrO2PTA259WFPYzgZ86fH0LMCK4TWVtOpWWGNlPmCoqRRVBRf/sdogGIrNIV8tsXyD8hip2n6Hp+nh/hbeNC5yxCjn6+tWVFZSNtlXrURisQ8Ft4whmjlaJAMsFYE49wBke4pS0DqG2tdJn+IivkvJLud3EljMCd0hKnOzBG3b+WK0AgVzMEROTGn5VjjYJmfaH1Dp9nb38t3eql9PeyEtcblJjHEeA3bZj2zmuz6vJfOV0qCW/nYZV8FIe/nIRg/RdxHpT0baEjmNfyr0kMcZyiAH1xS/GjeQsaX0u0s6XuuSi5nQ5jiAxFEfVVP3v3jk+mPKmlECDCgADtXqinSSFuwooorQCvMiLIjI6hlYYII4Ir1RQArf2H0+CR5NNnurFmAXEMp2hR5AI2VwPIDHGTiuP8AYhZShvNX1Gcxk7CJhEVyMHBiVD/X/YU30VlI22VWkaBYaUS9tHmVgA0rks7Y8sseT/M1aYr7RWmPZ//Z"/>
          <p:cNvSpPr>
            <a:spLocks noChangeAspect="1" noChangeArrowheads="1"/>
          </p:cNvSpPr>
          <p:nvPr/>
        </p:nvSpPr>
        <p:spPr bwMode="auto">
          <a:xfrm>
            <a:off x="63500" y="-588963"/>
            <a:ext cx="12192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AutoShape 30" descr="data:image/jpg;base64,/9j/4AAQSkZJRgABAQAAAQABAAD/2wBDAAkGBwgHBgkIBwgKCgkLDRYPDQwMDRsUFRAWIB0iIiAdHx8kKDQsJCYxJx8fLT0tMTU3Ojo6Iys/RD84QzQ5Ojf/2wBDAQoKCg0MDRoPDxo3JR8lNzc3Nzc3Nzc3Nzc3Nzc3Nzc3Nzc3Nzc3Nzc3Nzc3Nzc3Nzc3Nzc3Nzc3Nzc3Nzc3Nzf/wAARCACMAIwDASIAAhEBAxEB/8QAGwAAAgMBAQEAAAAAAAAAAAAAAAYEBQcDAgH/xAA+EAACAQMDAgQDBAcHBAMAAAABAgMABBEFEiEGQRMxUWEUInEyQlKRBxUjYnKBoRYkMzSCscGSouHwQ2PC/8QAGQEAAwEBAQAAAAAAAAAAAAAAAAIDAQQF/8QAIxEAAgICAgICAwEAAAAAAAAAAAECEQMhEjEEQRNhFCJxUf/aAAwDAQACEQMRAD8A3GiiigD4eRSjqtu9jq1xeXo1J7WYhlubW7kxbgDlWiDYxxncoJ55HGS315dQwweQaxoBbttTm057SWe+W/0i7KrHdkrviZvsZZcB0bIAbGQcZznIZRWZ6fdEa9qulyFJtEvr2WCCMjIgkCjI/hZ1lHscetOvS109xphimcvLbSNAzk5LAcqT77SuffNLGVuh5Rcey4ooopxAooooAKKKKACiiigAooooAKKKKACiiigD4apOr9eh6f0aW6ZkNzIfBtImOPFmb7K/nyT2AJq5ldY42eRlRFGWZjgAepNJGvaFfdSavDeiWO3tIAht/iIy7DBYuVQEY3fJyTn5RwOcrJ0jYq3sp9ItmS5023ZmldJN7yN9piqszMcerD+tOHRzZXUx3F4R/wBi1UWfS1/b6xNcJq8iwi2EcZ+HiJ3MxLjkcDAT3zmp1ja6joD3M8ch1S2uJRLLGEEcsZ2hSUxww+UHbwfPBJ4qOJcezo8iayS/Xoa6Kj2d3Be20dxayLLDIMq6nzqRXQcwUUUUAFFFFABRRRQAUUUUAFFFFABXC9uorK2lubh9kUSlmOM/kO59q70t9WIuqXNjoIlkiadvjJHiYq6xQuh+U+pdox9CaHoD5c6pPNDNdX1r8PptsvivFnxZ3xz8yLnaBgHAJJ9BjB9dM63H1Fo8WqQW01vFNkos2MsvY8f+5Bqj6xE2g6fpsHTwNgs92Vne2iQyFdjuT8yncSwBOQSefWjpjWtQv78wPeQTvGqFo1UKksPl4id1YHhlJI4GMZqLlZVRajy9DB1DrVp0/pU2oX7Hw0HyouN0jdkXPmTWV3X6SupJbl5Lc2NtDn5IfAMmB6MxYE/yxXv9K+oy3nU0diGza2MKlV/+187j9Qu0D6n1pNBwePMe1cmXK4vjEtjxpq2a30f1OdSE1/YwYlVl/WenxNuGG8p4R3z3Xvg9x8zQ19q1439zFtYqQTGl5GZJJAPvFVZdg5HmSeeQDWU/onZoOro40J8OS1lVlH1Vh/sab9BvLm96xtLu5nZ99pcxCPACRrujb5R/oHJ5/wBq6IZbimTeLb+h00fUmvo5I7mH4e9t2C3EAbcFJGQVbA3KexwO4IBBAsqW/wDK9Y2ciqAt/ZyQyPnGXiIZF9zteU/yNMldEXaIMKor7VdRXUJrbT7K3lS2RXmee5MZO7JG0BWzwG5OOePXF7VLeJ4HUFrMoAW6geKQ9yyHcn9DLWSutGol6RqkGqQO8QZJIn2TQvjdG2M4OPYgg9wan0n6U/wnV/hr9i9tWVsnjdEwK8fR2/IelOFbF2gaphRRRWmBRRRQAUofpE6SPU9hG1tN4V5bhgm4nZMhwWjcA8qSFPsVB5pvpf641saDoMtwHVJ5cxQlvINtZif5KrH3xisZqdPRjHS+vpZGzsr6yJtPiFingkbdGFJIw6HIBViCHUDgYPGDWu6RZaPY30stjpsNpcT8PKi/M+OxPpWQ9PaCmt2N3eagWgtQgOzf4Yk3LnJYgkIFIwRgmniPV7zSbGD9Y20l4VVVF1ZshE3HB2swOT6DPtUNnVPHq17Ev9K2nXcHVN66fL8Y0c8RkHyOAoUrnvynI9D70vxk7BuRU8/lUYA58gOw9B2Fa/LqV9rkNrHcdOtcafJKBcxX8cZcR/iVAT8wODg84B71cxdF9NQy700e2bDbgJF3gH2DZH9KlPE5fwWM+Imfol0mVZ7nXZ4ytssJjt2OfnyQWYe2ABn3PpU/ootca9YugzHHp0s79ipkZNmR7gP/ANNOHUNzbWei3XxeRA0Rj2oPmIIxhQO/OB70vfo7hHi63cSxzxyJdJagXBUyLGkaOASvHnKTTRgopJeg+TT+xn1SyF1BGyuIrm2bxrebbu8NwCM47ggspHcE8jzqVomojVNPS5ChG3vHIoOQHRirYPcZBwfSl/VtbkumfTun1FzdE7HnC7oYD33NkZIx9kHJ48hkit6p1dehulbbSdPkZ9SuQwR3wWGTmSZvU5J7cs31q0XSt9EWrdImdV/pF03Qrh7KzjOoXycOkbgRxH0Z/XjyAJ5GcVU9Odbf2o1C2W8jtbO/t/Ee2s2mb9u5UqMSYwflLZGM98cVlIUKMcnuSTkknzJPcn1r44ZlOx2jcYKOhwyMOQwPYg4Ncn5bcvov8Cr7Nhh1Jk6x0yLUbOewk3ygNMVaJyyjG2QHBJPABwfatBB7Unl49b6c0+8u4Qwu7ZGljkXIO5QcEV26X1Oa3vf1HfyPKRF4llcPkmSNcBkdieXXIOT9oEHkhjXZCS6ISXsa6KBRVBAooooAKpurNDj6g0h7N9gkDLLC0ib1Dr5ZHdSCVI4yGIzVzRQBmkNnBDLbxagosbiBQIYtRsFvI4VQjiGcYO3IBAc7vLgYwJunRaJYzyXEFnqN9IXP958Fio9RGpwAv8K4PvT28SSfbVW+ooSJEGFRQPYUrjY3JlFp2u6VfSfD2t0izgf5aVTFKOcZ2MA2OPPGD61Kvr600+Az391FbxD78rhR/wCag9cxW0fTd7cyW6yTwqJLbCjImB/Z4z5HdjmqiDqDoy3kbUYZ9Na/mHiS/DoJZ92OchcsCPLBxU5RoaLb6OVy9x1BexXFzbS2+mQMr28UylXuHHKuynlQDyAec8kDAznHWOpR3GrzyadcTRJIw3mKRlSXaNu4rnDZxjJByFHY0y9XdbtqEL2kcD21q+QY3I8af64zsX+eTnt5FJ0fS7rqHWUsrcNmQ7pnHlEnln69h/4qUpeken43jKMflyrRrfS/VdgvTWn/AA+nsuoNCAtjBHtBA43g/ZWI44P8uTxWXdWXlzedVahJezeLOrrGcDCqAoIVR2UZOPrnvWxL01b+DaxlIlW0A+HABzFgY4I5HHGPIjg1UdT/AKPbbWpDd2t2bW/IAdym6OQD8S5HOOMg+mc4rctzjRwQcYysyCu1nZzajeQWFpj4i5kEUfsT3/kAT9Aach+i7W/E2m+05U/GC5P/AE7f+acukOjLLpp/iJrgXepSrt8d12BV7rGuTjPfkk/0rmhgk3+xWWVVoubm2jtNLhtof8OEIi/QDFL+rrN8Kt5aDN1ZOLiDH3mXOV5/EpZT/FTNqf8AlD9RS/Yy+NEzg+U0qj+TsP8AiupadkUrVDjYXUV9ZQXls4eGeNZI2ByCrAEH8jUilboSdYbe90by/V037JTj/Ak+ZMD0HzKP4DTTXQiAUUUVoBRRRQAUUUUALPW4F9pkujrcfDPdxO73BxiCJMFn8/UqB9c9qwaW71OI+BdPqCSFguPDkTeTwNvAJB7evpWy9W+JPdauqh3a3jsnkhXLFrYTF5MKPPcFdeOTtxSprWqWnUc9vbaTKk80ihYvDILYLo3i4+6qbCQWxk8Dtnjz5GpxjWmdni5nhtqn/Si0PofXNYkG+BrG3Jy8twPn/kvr/Fj6Gtc6a6b0/p2zEFlHlzzJM+C8jepP/voMCrS2QxQIhGCByPSugpopLoM/k5M7/d6OcUyyTTRDIMTBWz3yAf8AmujEIpY+QGTVdp06z6nq4UjME8cTAdj4SN/+xUq+bZaSe4x+dMyB5tr+GZwmSrn7Ib7wrG+sdN13U+t7uNba9a5aYiwkwwSJNvDRvjCgYJJHIOe+K0C6laO908RnDmZm+gCNn+pWmOO/iNuJGfnHKdyaVq1Qy07I+pymO2iikbc4ALtj0HJ/PNL2gMJNGtJQ24Tx+Nk995Lf81z6svt1sLUzCObUZBbI27bsVuHbPbCk4/eIHmRVmiLHGsaKAqAKAOwHGPyxWvoEcbSQ2HVFjdDiK8RrOcgd+XiJPoCHX6yCncUi6nYxalYTWcxZVkHDocMjA5VgexBAI9xUTT7m46fhTURHIkEYI1CzDl1YA/NMmcncBlsD7QJyM4xSE10xJR/w0aiucMiSxrJEwZHUMrA5BB8iK6VUmFFFFABRXzIqou9SmupmtdI2MUO2a6fmOI+gH329s4Hf0ON0BA6ukXT57PVoGDXsRMItQ3zXcTEFkVfvOMbl9xjIBJrtrEtxZ2ovLGAuVYNPHGg8R1IwSB3I4OO4BHnUizsIbV2ly81w/wDiXEx3SN7Z7D90YA9K63M6QIS/JI4X1qUnZRKiqsddS7iEsDxXEWSN0Z7jgg+hB4IqW+ppsOxCHx97GBS7eabbSSNdiWSynA3Pc27hCQB98H5WAH4gcdsV8thrMelxahcwQXMBQyOY/wBlIqdiVJIJx7rSpN9DaXZc9JnxrK7vNvz3N7MxP4greGD+SD8qm6s+IFX8Tf7VC6Piu4dCgivLYwOC7KGYZIZ2YZA8jgjI9a76u+ZI09ATQzELRYSdVKmWBt9PLAdj4kmPzHhf1qbe3cFjbtPdPtUYAAXczN2VQOSxPAA5OaqtcNxZ6vp19aGIGcNYuZidilsMjEDk4ZSAMj7fmM1Js9KSTqHS5LyX4u8MzSBpOFiVVOfDT7oyy5Pmc8k8UJWa2XPT2hfEie/1q3Uy3UfhC3c7lii/B6EnOWPc+oAqHe6fdaA/yLLdaT90gFpbYehHm6f9w9x5O6jAxQwBBBAI9DVuKqifLYmQTRXESy28qSxMMq8bblP8xXupnUHT+n/BX17BGbW6WF5PHgYoxYLwSRjd5Dzqvtxi3i+ZmyoOWOTz6nvUZR4lIysldEXBtheaHKy/3NhJagDGLZ87Vx+6Qy/QLTXSMjG16j0i7TJ8R3tJOeNjruB+u6NfzPrTzVou0SkqZ5kdY0Z3IVVGSScACqifqK3Qxi3hluBIwVHBWNHJ/CXI3f6c186uguZ9EcWqGVklikeEDJljVwWT3yAeO/lSinVNjbG6vLlBb6lNcmCFr2J4yUL7YwocA7eQxA/eNEnQJWNN2mr6ioheaLT7Yt+1+HcyTSL6ByAEz3IDHGcEHBEqCK10+1ht4Uht7eJRHHGMKqgeQFRbRbaM+M95LcTY5eRzg/RR8o8+wqlutUs4OpTNqUO+M2oFqfAMhhYM28ng7Q2U5/dPNSbb7Hqi/wBR1GGwhaSV1UKMsWIUKPUk+VL3x97qUo/VtnLc7jzPNmKIDPbILH2wMH1HnXOAw6lfXGr3kMr6fYoTFHsOZ5mPmqkckcKp9Wb2NSIZNR1DUntBcSRvBtNzFbSeHDaZGQhcDdJJjBPIAGCcZGdUVVsLronWPTLzOsutzi5KtuWFU2xKQePlycn3JPqMVInYanei1hZhYWUg8YgcTSjyT3C8E48zgdmFQr63cTtYWmt6uLpo9xjhkikMSHI3HevHIOOcnBxnBq2tkh02xhgLrtiQKCFC7j64HetckloxW3slMwAJY4Hc1Q3MvjTPJ5Anj2rpqurQR2rvJIsFtGMySSsFGPc+lUken6l1PEUh8Sw01gDvdMSz8+RU/YQjgg/Mc/dxyiTkN12eIJF1i9Wbw1On2r5hdv8A5pRxvA/CvIB7kkjgAm76Wi+L1S8viv7K3/u0J/EfNyD9cL/pr5H0vqBVUk1Vo4lAAS3iRAAPID5SRTDptlFp9pHawLiOMYFUjCnsWUrRLFeJ5UgheWVgkaDczMeAK91RdZzva6GbkEiKG5gecjHEQlQuTn7oXJPtmqCFR1F1Rb3tpfaLp8GovqM8G1VjtHyiOdviHIwMDcQGxnbgc1Hl1C2t1hWRLhGkYpHELeRpMjz+QLngd8YqT0/d28V9rjvkzyXiFz6/sY8YPpg/1PvQl1GvVPxEqHD2brH7fOm78xt/I1CUrKRTRX64x/V8U6MyGK6tphwVPyzISOefLII960OkPqCRtTurbT4Sqz3M0Z2eZEKOrO2PTA259WFPYzgZ86fH0LMCK4TWVtOpWWGNlPmCoqRRVBRf/sdogGIrNIV8tsXyD8hip2n6Hp+nh/hbeNC5yxCjn6+tWVFZSNtlXrURisQ8Ft4whmjlaJAMsFYE49wBke4pS0DqG2tdJn+IivkvJLud3EljMCd0hKnOzBG3b+WK0AgVzMEROTGn5VjjYJmfaH1Dp9nb38t3eql9PeyEtcblJjHEeA3bZj2zmuz6vJfOV0qCW/nYZV8FIe/nIRg/RdxHpT0baEjmNfyr0kMcZyiAH1xS/GjeQsaX0u0s6XuuSi5nQ5jiAxFEfVVP3v3jk+mPKmlECDCgADtXqinSSFuwooorQCvMiLIjI6hlYYII4Ir1RQArf2H0+CR5NNnurFmAXEMp2hR5AI2VwPIDHGTiuP8AYhZShvNX1Gcxk7CJhEVyMHBiVD/X/YU30VlI22VWkaBYaUS9tHmVgA0rks7Y8sseT/M1aYr7RWmPZ//Z"/>
          <p:cNvSpPr>
            <a:spLocks noChangeAspect="1" noChangeArrowheads="1"/>
          </p:cNvSpPr>
          <p:nvPr/>
        </p:nvSpPr>
        <p:spPr bwMode="auto">
          <a:xfrm>
            <a:off x="63500" y="-588963"/>
            <a:ext cx="12192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6" name="Picture 32" descr="http://t1.gstatic.com/images?q=tbn:ANd9GcQBeMPHMTUlmDVhkYfTLluvR3RD_UXZ1TGRf_dX_hFFoEzpalR77aVLUVJ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6019800"/>
            <a:ext cx="685800" cy="685800"/>
          </a:xfrm>
          <a:prstGeom prst="rect">
            <a:avLst/>
          </a:prstGeom>
          <a:noFill/>
        </p:spPr>
      </p:pic>
      <p:pic>
        <p:nvPicPr>
          <p:cNvPr id="1058" name="Picture 34" descr="http://t1.gstatic.com/images?q=tbn:ANd9GcTbwVoHC_cDhOMaux88q-_w2T4DGrHYqrNfGJRWsOPuN-ne9qVhJY5DJh4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5867400"/>
            <a:ext cx="800101" cy="800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228600" y="4800600"/>
            <a:ext cx="609600" cy="91440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886200" y="5334000"/>
            <a:ext cx="228600" cy="381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7848600" y="5257800"/>
            <a:ext cx="228600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9542154">
            <a:off x="5264041" y="5749335"/>
            <a:ext cx="533400" cy="4572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8161634">
            <a:off x="2732851" y="6035077"/>
            <a:ext cx="249961" cy="510107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3343103">
            <a:off x="1399450" y="5413478"/>
            <a:ext cx="581302" cy="30801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6019800"/>
            <a:ext cx="3048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6019800"/>
            <a:ext cx="7620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5486400"/>
            <a:ext cx="9144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00200" y="6019800"/>
            <a:ext cx="381000" cy="762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6800" y="5181600"/>
            <a:ext cx="3048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76600" y="5867400"/>
            <a:ext cx="3810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24600" y="6096000"/>
            <a:ext cx="685800" cy="533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4800" y="6172200"/>
            <a:ext cx="2286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>
            <a:off x="4648200" y="5257800"/>
            <a:ext cx="38100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13343103">
            <a:off x="2211208" y="5364641"/>
            <a:ext cx="581302" cy="681717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13343103">
            <a:off x="8045666" y="5033237"/>
            <a:ext cx="1035710" cy="308015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3343103">
            <a:off x="8020727" y="6056031"/>
            <a:ext cx="822653" cy="60356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veryicon.com/icon/png/Object/Aquatic/Fis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0"/>
            <a:ext cx="685800" cy="68580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8/83/Crystal_Clear_app_babelfi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410199"/>
            <a:ext cx="1447800" cy="1447801"/>
          </a:xfrm>
          <a:prstGeom prst="rect">
            <a:avLst/>
          </a:prstGeom>
          <a:noFill/>
        </p:spPr>
      </p:pic>
      <p:pic>
        <p:nvPicPr>
          <p:cNvPr id="1030" name="Picture 6" descr="http://images.wikia.com/humongous/images/0/00/Freddi_Fis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334000"/>
            <a:ext cx="990600" cy="1339292"/>
          </a:xfrm>
          <a:prstGeom prst="rect">
            <a:avLst/>
          </a:prstGeom>
          <a:noFill/>
        </p:spPr>
      </p:pic>
      <p:pic>
        <p:nvPicPr>
          <p:cNvPr id="1032" name="Picture 8" descr="http://www.jampan.co.nz/~glyn/aw2c-fish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1" y="5410200"/>
            <a:ext cx="1447799" cy="965199"/>
          </a:xfrm>
          <a:prstGeom prst="rect">
            <a:avLst/>
          </a:prstGeom>
          <a:noFill/>
        </p:spPr>
      </p:pic>
      <p:pic>
        <p:nvPicPr>
          <p:cNvPr id="1034" name="Picture 10" descr="http://www.pixel2life.com/forums/uploads/monthly_08_2008/post-43488-1218201268_thum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4343400"/>
            <a:ext cx="1526483" cy="1171576"/>
          </a:xfrm>
          <a:prstGeom prst="rect">
            <a:avLst/>
          </a:prstGeom>
          <a:noFill/>
        </p:spPr>
      </p:pic>
      <p:pic>
        <p:nvPicPr>
          <p:cNvPr id="1036" name="Picture 12" descr="http://www.veryicon.com/icon/png/Cartoon/Fish%20Toys/Blue%20Fis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953000"/>
            <a:ext cx="1546225" cy="1546225"/>
          </a:xfrm>
          <a:prstGeom prst="rect">
            <a:avLst/>
          </a:prstGeom>
          <a:noFill/>
        </p:spPr>
      </p:pic>
      <p:pic>
        <p:nvPicPr>
          <p:cNvPr id="9" name="Picture 4" descr="http://upload.wikimedia.org/wikipedia/commons/8/83/Crystal_Clear_app_babelfi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6324599"/>
            <a:ext cx="533401" cy="533401"/>
          </a:xfrm>
          <a:prstGeom prst="rect">
            <a:avLst/>
          </a:prstGeom>
          <a:noFill/>
        </p:spPr>
      </p:pic>
      <p:pic>
        <p:nvPicPr>
          <p:cNvPr id="10" name="Picture 12" descr="http://www.veryicon.com/icon/png/Cartoon/Fish%20Toys/Blue%20Fis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6324600"/>
            <a:ext cx="403225" cy="403225"/>
          </a:xfrm>
          <a:prstGeom prst="rect">
            <a:avLst/>
          </a:prstGeom>
          <a:noFill/>
        </p:spPr>
      </p:pic>
      <p:pic>
        <p:nvPicPr>
          <p:cNvPr id="1038" name="Picture 14" descr="http://2.bp.blogspot.com/_ZretAEayEjU/S79NKjRimMI/AAAAAAAABvg/wLEXmw6Isrs/s320/Cartoon+Fish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685800" y="6096000"/>
            <a:ext cx="495300" cy="495300"/>
          </a:xfrm>
          <a:prstGeom prst="rect">
            <a:avLst/>
          </a:prstGeom>
          <a:noFill/>
        </p:spPr>
      </p:pic>
      <p:pic>
        <p:nvPicPr>
          <p:cNvPr id="1040" name="Picture 16" descr="http://vl3.co.uk/moodle/theme/piranah/pix/fish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5715000"/>
            <a:ext cx="555261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5181600"/>
            <a:ext cx="457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5791200"/>
            <a:ext cx="76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58200" y="5257800"/>
            <a:ext cx="45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5257800"/>
            <a:ext cx="3048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5638800"/>
            <a:ext cx="9906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00600" y="6019800"/>
            <a:ext cx="609600" cy="609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4419600"/>
            <a:ext cx="6096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62800" y="5257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5105400"/>
            <a:ext cx="1143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632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38400" y="5867400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1600200" y="4953000"/>
            <a:ext cx="5334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696200" y="5715000"/>
            <a:ext cx="533400" cy="838200"/>
          </a:xfrm>
          <a:prstGeom prst="triangle">
            <a:avLst>
              <a:gd name="adj" fmla="val 483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janachandra.in/wp-content/uploads/2011/05/fat-c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4678"/>
            <a:ext cx="1676400" cy="1433322"/>
          </a:xfrm>
          <a:prstGeom prst="rect">
            <a:avLst/>
          </a:prstGeom>
          <a:noFill/>
        </p:spPr>
      </p:pic>
      <p:pic>
        <p:nvPicPr>
          <p:cNvPr id="2052" name="Picture 4" descr="http://www.petmonologues.com/pet022207/wp-content/qua59CK/2008/09/old-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410200"/>
            <a:ext cx="1447800" cy="1447800"/>
          </a:xfrm>
          <a:prstGeom prst="rect">
            <a:avLst/>
          </a:prstGeom>
          <a:noFill/>
        </p:spPr>
      </p:pic>
      <p:pic>
        <p:nvPicPr>
          <p:cNvPr id="2054" name="Picture 6" descr="http://1.bp.blogspot.com/_vlw-c8PBG1o/Sq2YQ4wOybI/AAAAAAAAAVw/f5DDbth4N7s/s400/black+ca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334000"/>
            <a:ext cx="1219200" cy="850392"/>
          </a:xfrm>
          <a:prstGeom prst="rect">
            <a:avLst/>
          </a:prstGeom>
          <a:noFill/>
        </p:spPr>
      </p:pic>
      <p:pic>
        <p:nvPicPr>
          <p:cNvPr id="2056" name="Picture 8" descr="http://briancarper.net/art/cats/cat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829299"/>
            <a:ext cx="1150417" cy="1028701"/>
          </a:xfrm>
          <a:prstGeom prst="rect">
            <a:avLst/>
          </a:prstGeom>
          <a:noFill/>
        </p:spPr>
      </p:pic>
      <p:pic>
        <p:nvPicPr>
          <p:cNvPr id="2060" name="Picture 12" descr="cat,animal">
            <a:hlinkClick r:id="rId6" tooltip="cat,animal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5334000"/>
            <a:ext cx="1219200" cy="1219201"/>
          </a:xfrm>
          <a:prstGeom prst="rect">
            <a:avLst/>
          </a:prstGeom>
          <a:noFill/>
        </p:spPr>
      </p:pic>
      <p:pic>
        <p:nvPicPr>
          <p:cNvPr id="2062" name="Picture 14" descr="http://i305.photobucket.com/albums/nn219/glowwormz_bucket/ca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038600"/>
            <a:ext cx="990600" cy="1386840"/>
          </a:xfrm>
          <a:prstGeom prst="rect">
            <a:avLst/>
          </a:prstGeom>
          <a:noFill/>
        </p:spPr>
      </p:pic>
      <p:pic>
        <p:nvPicPr>
          <p:cNvPr id="2064" name="Picture 16" descr="http://www.kittenspictures.net/d/1262-2/Kitten+picture+of+turkish+angora+ca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5486400"/>
            <a:ext cx="720876" cy="1114425"/>
          </a:xfrm>
          <a:prstGeom prst="rect">
            <a:avLst/>
          </a:prstGeom>
          <a:noFill/>
        </p:spPr>
      </p:pic>
      <p:pic>
        <p:nvPicPr>
          <p:cNvPr id="2066" name="Picture 18" descr="http://t3.gstatic.com/images?q=tbn:ANd9GcT68DW1ekmFTOBnP8xzIN-BqZzE6wpORejpHXcPthCOlTCAbgq7CmyXf0IX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72400" y="4495800"/>
            <a:ext cx="117348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agamache</dc:creator>
  <cp:lastModifiedBy>agamache</cp:lastModifiedBy>
  <cp:revision>6</cp:revision>
  <dcterms:created xsi:type="dcterms:W3CDTF">2011-11-07T17:00:39Z</dcterms:created>
  <dcterms:modified xsi:type="dcterms:W3CDTF">2011-11-07T21:34:55Z</dcterms:modified>
</cp:coreProperties>
</file>