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9" r:id="rId4"/>
    <p:sldId id="263" r:id="rId5"/>
    <p:sldId id="262" r:id="rId6"/>
    <p:sldId id="258" r:id="rId7"/>
    <p:sldId id="261"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238" y="-6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8266F8-AF47-4192-B267-0F9553FBC2FA}"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3907057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8266F8-AF47-4192-B267-0F9553FBC2FA}"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2729448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8266F8-AF47-4192-B267-0F9553FBC2FA}"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2328883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8266F8-AF47-4192-B267-0F9553FBC2FA}"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247297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8266F8-AF47-4192-B267-0F9553FBC2FA}"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5147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8266F8-AF47-4192-B267-0F9553FBC2FA}"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419759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8266F8-AF47-4192-B267-0F9553FBC2FA}" type="datetimeFigureOut">
              <a:rPr lang="en-US" smtClean="0"/>
              <a:t>3/29/2013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4276054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8266F8-AF47-4192-B267-0F9553FBC2FA}" type="datetimeFigureOut">
              <a:rPr lang="en-US" smtClean="0"/>
              <a:t>3/29/2013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422123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266F8-AF47-4192-B267-0F9553FBC2FA}" type="datetimeFigureOut">
              <a:rPr lang="en-US" smtClean="0"/>
              <a:t>3/29/2013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123104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8266F8-AF47-4192-B267-0F9553FBC2FA}"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43114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8266F8-AF47-4192-B267-0F9553FBC2FA}"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B488E-A62C-4049-B479-DE38F5AE8460}" type="slidenum">
              <a:rPr lang="en-US" smtClean="0"/>
              <a:t>‹#›</a:t>
            </a:fld>
            <a:endParaRPr lang="en-US"/>
          </a:p>
        </p:txBody>
      </p:sp>
    </p:spTree>
    <p:extLst>
      <p:ext uri="{BB962C8B-B14F-4D97-AF65-F5344CB8AC3E}">
        <p14:creationId xmlns:p14="http://schemas.microsoft.com/office/powerpoint/2010/main" val="2737124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266F8-AF47-4192-B267-0F9553FBC2FA}" type="datetimeFigureOut">
              <a:rPr lang="en-US" smtClean="0"/>
              <a:t>3/29/2013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B488E-A62C-4049-B479-DE38F5AE8460}" type="slidenum">
              <a:rPr lang="en-US" smtClean="0"/>
              <a:t>‹#›</a:t>
            </a:fld>
            <a:endParaRPr lang="en-US"/>
          </a:p>
        </p:txBody>
      </p:sp>
    </p:spTree>
    <p:extLst>
      <p:ext uri="{BB962C8B-B14F-4D97-AF65-F5344CB8AC3E}">
        <p14:creationId xmlns:p14="http://schemas.microsoft.com/office/powerpoint/2010/main" val="2372129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1.hdwallpaperspics.com/uploads/2013/01/blue-sk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5" y="-883611"/>
            <a:ext cx="9696915" cy="77575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dev.designbysweet.com/hotyoga/wp-content/uploads/2011/10/kid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3429000"/>
            <a:ext cx="3352800" cy="1806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alvin.edu/~jev42/352/proj4/windmi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2590800"/>
            <a:ext cx="10001250" cy="6638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utterfly.tmont.com/butterfl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486400"/>
            <a:ext cx="1685925" cy="1685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021" y="5958475"/>
            <a:ext cx="4648200" cy="923330"/>
          </a:xfrm>
          <a:prstGeom prst="rect">
            <a:avLst/>
          </a:prstGeom>
          <a:noFill/>
        </p:spPr>
        <p:txBody>
          <a:bodyPr wrap="square" rtlCol="0">
            <a:spAutoFit/>
          </a:bodyPr>
          <a:lstStyle/>
          <a:p>
            <a:r>
              <a:rPr lang="en-US" dirty="0" smtClean="0">
                <a:solidFill>
                  <a:schemeClr val="accent3">
                    <a:lumMod val="40000"/>
                    <a:lumOff val="60000"/>
                  </a:schemeClr>
                </a:solidFill>
              </a:rPr>
              <a:t>Put the children far away.</a:t>
            </a:r>
          </a:p>
          <a:p>
            <a:r>
              <a:rPr lang="en-US" dirty="0" smtClean="0">
                <a:solidFill>
                  <a:schemeClr val="accent3">
                    <a:lumMod val="40000"/>
                    <a:lumOff val="60000"/>
                  </a:schemeClr>
                </a:solidFill>
              </a:rPr>
              <a:t>Put the windmill in front of the children.</a:t>
            </a:r>
          </a:p>
          <a:p>
            <a:r>
              <a:rPr lang="en-US" dirty="0" smtClean="0">
                <a:solidFill>
                  <a:schemeClr val="accent3">
                    <a:lumMod val="40000"/>
                    <a:lumOff val="60000"/>
                  </a:schemeClr>
                </a:solidFill>
              </a:rPr>
              <a:t>Put the butterfly in the top right corner.</a:t>
            </a:r>
            <a:endParaRPr lang="en-US" dirty="0">
              <a:solidFill>
                <a:schemeClr val="accent3">
                  <a:lumMod val="40000"/>
                  <a:lumOff val="60000"/>
                </a:schemeClr>
              </a:solidFill>
            </a:endParaRPr>
          </a:p>
        </p:txBody>
      </p:sp>
    </p:spTree>
    <p:extLst>
      <p:ext uri="{BB962C8B-B14F-4D97-AF65-F5344CB8AC3E}">
        <p14:creationId xmlns:p14="http://schemas.microsoft.com/office/powerpoint/2010/main" val="237105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ews.uchicago.edu/releases/07/images/sudan/des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8072"/>
            <a:ext cx="9372600" cy="69960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rangerdj.com/images/outdoors/rattlesna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156" y="4724400"/>
            <a:ext cx="272415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mages.wikia.com/fallout/images/4/40/Prickly_pear_cactu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3385" y="1485327"/>
            <a:ext cx="3600449" cy="320039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seaotterlodgebc.com/images/eag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6" y="-138072"/>
            <a:ext cx="37433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imarvintpa.com/Mapping/Terrain/Plants/Weeds/Tumbleweed2_dar_hr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1329" y="2026447"/>
            <a:ext cx="1095323" cy="11037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472" y="-138072"/>
            <a:ext cx="4648200" cy="1477328"/>
          </a:xfrm>
          <a:prstGeom prst="rect">
            <a:avLst/>
          </a:prstGeom>
          <a:noFill/>
        </p:spPr>
        <p:txBody>
          <a:bodyPr wrap="square" rtlCol="0">
            <a:spAutoFit/>
          </a:bodyPr>
          <a:lstStyle/>
          <a:p>
            <a:r>
              <a:rPr lang="en-US" dirty="0" smtClean="0"/>
              <a:t>Put the cactus in the bottom left corner.</a:t>
            </a:r>
          </a:p>
          <a:p>
            <a:r>
              <a:rPr lang="en-US" dirty="0" smtClean="0"/>
              <a:t>Hide the snake behind the cactus.</a:t>
            </a:r>
          </a:p>
          <a:p>
            <a:r>
              <a:rPr lang="en-US" dirty="0" smtClean="0"/>
              <a:t>Put the Eagle high on the right side.</a:t>
            </a:r>
          </a:p>
          <a:p>
            <a:r>
              <a:rPr lang="en-US" dirty="0" smtClean="0"/>
              <a:t>Put the tumble week far away.</a:t>
            </a:r>
          </a:p>
          <a:p>
            <a:endParaRPr lang="en-US" dirty="0" smtClean="0"/>
          </a:p>
        </p:txBody>
      </p:sp>
    </p:spTree>
    <p:extLst>
      <p:ext uri="{BB962C8B-B14F-4D97-AF65-F5344CB8AC3E}">
        <p14:creationId xmlns:p14="http://schemas.microsoft.com/office/powerpoint/2010/main" val="103561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latoro.com/wallpapers/nature/17563-desktop-wallpapers-ocean-bea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 y="-9972"/>
            <a:ext cx="94488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0.tqn.com/d/webclipart/1/0/K/7/5/sailboa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15873">
            <a:off x="-2559225" y="2072944"/>
            <a:ext cx="1223117" cy="21533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fc06.deviantart.net/fs70/f/2012/115/d/d/dolphin_png_by_lg_design-d4xlqg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74623">
            <a:off x="-1642585" y="483004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officialpetsociety.files.wordpress.com/2010/01/red-beach-chair.png?w=4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342" y="685800"/>
            <a:ext cx="2286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kyano-restaurant.gr/images/beach-umbrell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296" y="308264"/>
            <a:ext cx="1833736" cy="2279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181192" y="4272677"/>
            <a:ext cx="2275490" cy="2585323"/>
          </a:xfrm>
          <a:prstGeom prst="rect">
            <a:avLst/>
          </a:prstGeom>
          <a:noFill/>
        </p:spPr>
        <p:txBody>
          <a:bodyPr wrap="square" rtlCol="0">
            <a:spAutoFit/>
          </a:bodyPr>
          <a:lstStyle/>
          <a:p>
            <a:r>
              <a:rPr lang="en-US" dirty="0" smtClean="0"/>
              <a:t>Put the sailboat in the water on the right.</a:t>
            </a:r>
          </a:p>
          <a:p>
            <a:r>
              <a:rPr lang="en-US" dirty="0" smtClean="0"/>
              <a:t>Put the dolphin jumping out of the water on the left. </a:t>
            </a:r>
          </a:p>
          <a:p>
            <a:r>
              <a:rPr lang="en-US" dirty="0" smtClean="0"/>
              <a:t>Put the chair in the middle of the beach.  </a:t>
            </a:r>
          </a:p>
          <a:p>
            <a:r>
              <a:rPr lang="en-US" dirty="0" smtClean="0"/>
              <a:t>Put the umbrella in front of the chair. </a:t>
            </a:r>
            <a:endParaRPr lang="en-US" dirty="0"/>
          </a:p>
        </p:txBody>
      </p:sp>
    </p:spTree>
    <p:extLst>
      <p:ext uri="{BB962C8B-B14F-4D97-AF65-F5344CB8AC3E}">
        <p14:creationId xmlns:p14="http://schemas.microsoft.com/office/powerpoint/2010/main" val="419048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2.bp.blogspot.com/-ujddJNQ7hBU/T6LKuxhQsLI/AAAAAAAAFNU/RwdvAUH-D7c/s1600/mountains-wallpape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 y="-7882"/>
            <a:ext cx="9175531" cy="68816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022" y="5958475"/>
            <a:ext cx="8631621" cy="923330"/>
          </a:xfrm>
          <a:prstGeom prst="rect">
            <a:avLst/>
          </a:prstGeom>
          <a:noFill/>
        </p:spPr>
        <p:txBody>
          <a:bodyPr wrap="square" rtlCol="0">
            <a:spAutoFit/>
          </a:bodyPr>
          <a:lstStyle/>
          <a:p>
            <a:r>
              <a:rPr lang="en-US" b="1" dirty="0" smtClean="0">
                <a:solidFill>
                  <a:schemeClr val="bg1"/>
                </a:solidFill>
              </a:rPr>
              <a:t>Put the mountain climber on the right side of the mountain.  Fly the place over the left mountain.  Put the bears on the right slope.  Put the elk in the front left of the picture.  Cover these words with the wild flowers.</a:t>
            </a:r>
          </a:p>
        </p:txBody>
      </p:sp>
      <p:pic>
        <p:nvPicPr>
          <p:cNvPr id="8196" name="Picture 4" descr="http://www.aconcaguaadventures.com/graficos/mountain-cli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584" y="1532747"/>
            <a:ext cx="609600" cy="44455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newairplane.com/assets/1883b453-1859-4081-b55f-4c005e061d7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755025"/>
            <a:ext cx="3093326" cy="131386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fc06.deviantart.net/fs71/f/2012/113/e/8/deer_png_by_lg_design-d4xe5h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2959" y="4390270"/>
            <a:ext cx="2384863" cy="178864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ww.wpclipart.com/animals/B/bears/grizzly/grizzly_bear_photo_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4719" y="3068892"/>
            <a:ext cx="1644869" cy="132137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undersound.com/images/graphics/red_wildflower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0097" y="5934075"/>
            <a:ext cx="1547812" cy="923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wundersound.com/images/graphics/red_wildflower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7697" y="6086475"/>
            <a:ext cx="1547812" cy="923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wundersound.com/images/graphics/red_wildflower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5297" y="6238875"/>
            <a:ext cx="1547812"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wundersound.com/images/graphics/red_wildflower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2897" y="6391275"/>
            <a:ext cx="1547812" cy="923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fc06.deviantart.net/fs71/f/2012/113/e/8/deer_png_by_lg_design-d4xe5h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0559" y="4542670"/>
            <a:ext cx="2384863" cy="17886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www.wpclipart.com/animals/B/bears/grizzly/grizzly_bear_photo_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2318" y="3881980"/>
            <a:ext cx="822434" cy="6606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wundersound.com/images/graphics/red_wildflower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2959" y="6548437"/>
            <a:ext cx="1547812" cy="9239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undersound.com/images/graphics/red_wildflower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3490" y="6717095"/>
            <a:ext cx="1547812"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182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86"/>
            <a:ext cx="9144000" cy="689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cdn1.iconfinder.com/data/icons/free-scuba-diving-icon-set/256/fi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257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wpclipart.com/cartoon/people/pirate/pirate_boat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225" y="2288120"/>
            <a:ext cx="2435225" cy="224497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images4.wikia.nocookie.net/__cb20121118163940/clubpenguin/images/thumb/4/47/Klutzy_the_crab.png/640px-Klutzy_the_cra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5323522"/>
            <a:ext cx="1828800" cy="124015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4.bp.blogspot.com/_iJ5w_05iYIg/Sw4M_p3JjzI/AAAAAAAAADM/4uNJ6mwfnn4/s1600/octopu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0508" y="3496004"/>
            <a:ext cx="1622301" cy="171318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fc04.deviantart.net/fs71/i/2012/316/3/4/seagull_hovering_png_by_evelivesey-d5kqny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1464" y="1476262"/>
            <a:ext cx="2866697" cy="16237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24400" y="0"/>
            <a:ext cx="4572000" cy="1477328"/>
          </a:xfrm>
          <a:prstGeom prst="rect">
            <a:avLst/>
          </a:prstGeom>
          <a:noFill/>
        </p:spPr>
        <p:txBody>
          <a:bodyPr wrap="square" rtlCol="0">
            <a:spAutoFit/>
          </a:bodyPr>
          <a:lstStyle/>
          <a:p>
            <a:r>
              <a:rPr lang="en-US" b="1" dirty="0" smtClean="0">
                <a:solidFill>
                  <a:schemeClr val="accent1">
                    <a:lumMod val="50000"/>
                  </a:schemeClr>
                </a:solidFill>
              </a:rPr>
              <a:t>Put the seagull over the island.</a:t>
            </a:r>
          </a:p>
          <a:p>
            <a:r>
              <a:rPr lang="en-US" b="1" dirty="0" smtClean="0">
                <a:solidFill>
                  <a:schemeClr val="accent1">
                    <a:lumMod val="50000"/>
                  </a:schemeClr>
                </a:solidFill>
              </a:rPr>
              <a:t>Put the boat on the right side of the picture.</a:t>
            </a:r>
          </a:p>
          <a:p>
            <a:r>
              <a:rPr lang="en-US" b="1" dirty="0" smtClean="0">
                <a:solidFill>
                  <a:schemeClr val="accent1">
                    <a:lumMod val="50000"/>
                  </a:schemeClr>
                </a:solidFill>
              </a:rPr>
              <a:t>Put the crab in the bottom right corner.  </a:t>
            </a:r>
          </a:p>
          <a:p>
            <a:r>
              <a:rPr lang="en-US" b="1" dirty="0" smtClean="0">
                <a:solidFill>
                  <a:schemeClr val="accent1">
                    <a:lumMod val="50000"/>
                  </a:schemeClr>
                </a:solidFill>
              </a:rPr>
              <a:t>Put the fish high in the water on the left side.  </a:t>
            </a:r>
          </a:p>
          <a:p>
            <a:r>
              <a:rPr lang="en-US" b="1" dirty="0" smtClean="0">
                <a:solidFill>
                  <a:schemeClr val="accent1">
                    <a:lumMod val="50000"/>
                  </a:schemeClr>
                </a:solidFill>
              </a:rPr>
              <a:t>Put the octopus under the fish.</a:t>
            </a:r>
          </a:p>
        </p:txBody>
      </p:sp>
    </p:spTree>
    <p:extLst>
      <p:ext uri="{BB962C8B-B14F-4D97-AF65-F5344CB8AC3E}">
        <p14:creationId xmlns:p14="http://schemas.microsoft.com/office/powerpoint/2010/main" val="89031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7" y="-28433"/>
            <a:ext cx="9179257" cy="6886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http://www.doliaku.com/images/astronau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992" y="2362270"/>
            <a:ext cx="1428750" cy="210502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community.spore.com/static/image/500/110/097/500110097807_lr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262243"/>
            <a:ext cx="2728983" cy="2728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doliaku.com/images/astronau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151" y="1157217"/>
            <a:ext cx="1428750" cy="21050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0" y="0"/>
            <a:ext cx="2661745" cy="2308324"/>
          </a:xfrm>
          <a:prstGeom prst="rect">
            <a:avLst/>
          </a:prstGeom>
          <a:noFill/>
        </p:spPr>
        <p:txBody>
          <a:bodyPr wrap="square" rtlCol="0">
            <a:spAutoFit/>
          </a:bodyPr>
          <a:lstStyle/>
          <a:p>
            <a:r>
              <a:rPr lang="en-US" b="1" dirty="0" smtClean="0">
                <a:solidFill>
                  <a:schemeClr val="bg1"/>
                </a:solidFill>
              </a:rPr>
              <a:t>Put the lunar lander on the lower left side.</a:t>
            </a:r>
          </a:p>
          <a:p>
            <a:r>
              <a:rPr lang="en-US" b="1" dirty="0" smtClean="0">
                <a:solidFill>
                  <a:schemeClr val="bg1"/>
                </a:solidFill>
              </a:rPr>
              <a:t>Put one astronaut on the ground to the right of the lunar lander. </a:t>
            </a:r>
          </a:p>
          <a:p>
            <a:r>
              <a:rPr lang="en-US" b="1" dirty="0" smtClean="0">
                <a:solidFill>
                  <a:schemeClr val="bg1"/>
                </a:solidFill>
              </a:rPr>
              <a:t>Put one astronaut floating in space in the right upper corner.</a:t>
            </a:r>
          </a:p>
        </p:txBody>
      </p:sp>
    </p:spTree>
    <p:extLst>
      <p:ext uri="{BB962C8B-B14F-4D97-AF65-F5344CB8AC3E}">
        <p14:creationId xmlns:p14="http://schemas.microsoft.com/office/powerpoint/2010/main" val="1645316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000"/>
            <a:ext cx="9144000" cy="702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5118271"/>
            <a:ext cx="2743200" cy="1820730"/>
          </a:xfrm>
          <a:prstGeom prst="rect">
            <a:avLst/>
          </a:prstGeom>
        </p:spPr>
      </p:pic>
      <p:pic>
        <p:nvPicPr>
          <p:cNvPr id="6151" name="Picture 7" descr="http://www.wpclipart.com/cartoon/aliens/alien_cartoons_3/comic_alien_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0955" y="3810000"/>
            <a:ext cx="839216"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38400" y="0"/>
            <a:ext cx="4572000" cy="646331"/>
          </a:xfrm>
          <a:prstGeom prst="rect">
            <a:avLst/>
          </a:prstGeom>
          <a:noFill/>
        </p:spPr>
        <p:txBody>
          <a:bodyPr wrap="square" rtlCol="0">
            <a:spAutoFit/>
          </a:bodyPr>
          <a:lstStyle/>
          <a:p>
            <a:r>
              <a:rPr lang="en-US" b="1" dirty="0" smtClean="0">
                <a:solidFill>
                  <a:srgbClr val="FFC000"/>
                </a:solidFill>
              </a:rPr>
              <a:t>Put the Mars Rover in the middle right side.</a:t>
            </a:r>
          </a:p>
          <a:p>
            <a:r>
              <a:rPr lang="en-US" b="1" dirty="0" smtClean="0">
                <a:solidFill>
                  <a:srgbClr val="FFC000"/>
                </a:solidFill>
              </a:rPr>
              <a:t>Put the </a:t>
            </a:r>
            <a:r>
              <a:rPr lang="en-US" b="1" dirty="0" err="1" smtClean="0">
                <a:solidFill>
                  <a:srgbClr val="FFC000"/>
                </a:solidFill>
              </a:rPr>
              <a:t>martian</a:t>
            </a:r>
            <a:r>
              <a:rPr lang="en-US" b="1" dirty="0" smtClean="0">
                <a:solidFill>
                  <a:srgbClr val="FFC000"/>
                </a:solidFill>
              </a:rPr>
              <a:t> in the middle left side.</a:t>
            </a:r>
          </a:p>
        </p:txBody>
      </p:sp>
    </p:spTree>
    <p:extLst>
      <p:ext uri="{BB962C8B-B14F-4D97-AF65-F5344CB8AC3E}">
        <p14:creationId xmlns:p14="http://schemas.microsoft.com/office/powerpoint/2010/main" val="2721916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245</Words>
  <Application>Microsoft Office PowerPoint</Application>
  <PresentationFormat>On-screen Show (4:3)</PresentationFormat>
  <Paragraphs>22</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Amie Gamache</dc:creator>
  <cp:lastModifiedBy>Amie Gamache</cp:lastModifiedBy>
  <cp:revision>6</cp:revision>
  <dcterms:created xsi:type="dcterms:W3CDTF">2013-03-29T13:23:53Z</dcterms:created>
  <dcterms:modified xsi:type="dcterms:W3CDTF">2013-03-29T14:19:29Z</dcterms:modified>
</cp:coreProperties>
</file>