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ecafirstgrade.weebly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533400" y="1143000"/>
            <a:ext cx="34290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5181600" y="1219200"/>
            <a:ext cx="34290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572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Interactive PowerPoint created by Mrs. G. 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http://ecafirstgrade.weebly.com/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2011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" y="76200"/>
            <a:ext cx="891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Move the words below into the box where they belong.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7543800" y="5867400"/>
            <a:ext cx="1447800" cy="7651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7162800" y="5105400"/>
            <a:ext cx="1447800" cy="765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love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6248400" y="5715000"/>
            <a:ext cx="1447800" cy="765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dad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5715000" y="5105400"/>
            <a:ext cx="1447800" cy="765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mom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267200" y="5029200"/>
            <a:ext cx="1447800" cy="765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boy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4800600" y="5715000"/>
            <a:ext cx="1447800" cy="765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stop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2819400" y="5105400"/>
            <a:ext cx="1447800" cy="765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skip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3505200" y="5715000"/>
            <a:ext cx="1447800" cy="765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hop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1447800" y="5029200"/>
            <a:ext cx="1447800" cy="765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pig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2057400" y="5791200"/>
            <a:ext cx="1447800" cy="765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dog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609600" y="5791200"/>
            <a:ext cx="1447800" cy="765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cat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228600" y="5105400"/>
            <a:ext cx="1447800" cy="765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hot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0" y="457200"/>
            <a:ext cx="1234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Noun</a:t>
            </a:r>
            <a:endParaRPr lang="en-US" sz="3600" dirty="0"/>
          </a:p>
        </p:txBody>
      </p:sp>
      <p:sp>
        <p:nvSpPr>
          <p:cNvPr id="18" name="Rectangle 17"/>
          <p:cNvSpPr/>
          <p:nvPr/>
        </p:nvSpPr>
        <p:spPr>
          <a:xfrm>
            <a:off x="5410200" y="457200"/>
            <a:ext cx="335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Not</a:t>
            </a:r>
            <a:r>
              <a:rPr lang="en-US" sz="32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 Noun</a:t>
            </a:r>
            <a:endParaRPr lang="en-US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7162800" y="5105400"/>
            <a:ext cx="1447800" cy="765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bags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6248400" y="5715000"/>
            <a:ext cx="1447800" cy="765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dad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5715000" y="5105400"/>
            <a:ext cx="1447800" cy="765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mom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267200" y="5029200"/>
            <a:ext cx="1447800" cy="765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boy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800600" y="5715000"/>
            <a:ext cx="1447800" cy="765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cats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19400" y="5105400"/>
            <a:ext cx="1447800" cy="765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hats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505200" y="5715000"/>
            <a:ext cx="1447800" cy="765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sun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1447800" y="5029200"/>
            <a:ext cx="1447800" cy="765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pigs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2057400" y="5791200"/>
            <a:ext cx="1447800" cy="765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dog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609600" y="5791200"/>
            <a:ext cx="1447800" cy="765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bats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0" y="304800"/>
            <a:ext cx="1757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Noun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304800"/>
            <a:ext cx="35678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Plural Noun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bag </vt:lpstr>
      <vt:lpstr>Slide 2</vt:lpstr>
    </vt:vector>
  </TitlesOfParts>
  <Company>Eagle Creek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 </dc:title>
  <dc:creator>agamache</dc:creator>
  <cp:lastModifiedBy>agamache</cp:lastModifiedBy>
  <cp:revision>2</cp:revision>
  <dcterms:created xsi:type="dcterms:W3CDTF">2011-09-16T18:07:51Z</dcterms:created>
  <dcterms:modified xsi:type="dcterms:W3CDTF">2011-09-16T18:20:37Z</dcterms:modified>
</cp:coreProperties>
</file>