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510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044E-9CA3-4C7A-8A6A-9FB49725386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B93EF9-3D4D-4F62-97BE-A952EB07E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044E-9CA3-4C7A-8A6A-9FB49725386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B93EF9-3D4D-4F62-97BE-A952EB07E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044E-9CA3-4C7A-8A6A-9FB49725386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B93EF9-3D4D-4F62-97BE-A952EB07E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044E-9CA3-4C7A-8A6A-9FB49725386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B93EF9-3D4D-4F62-97BE-A952EB07E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044E-9CA3-4C7A-8A6A-9FB49725386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B93EF9-3D4D-4F62-97BE-A952EB07E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044E-9CA3-4C7A-8A6A-9FB49725386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B93EF9-3D4D-4F62-97BE-A952EB07E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044E-9CA3-4C7A-8A6A-9FB49725386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B93EF9-3D4D-4F62-97BE-A952EB07E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044E-9CA3-4C7A-8A6A-9FB49725386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B93EF9-3D4D-4F62-97BE-A952EB07E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044E-9CA3-4C7A-8A6A-9FB49725386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B93EF9-3D4D-4F62-97BE-A952EB07E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044E-9CA3-4C7A-8A6A-9FB49725386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B93EF9-3D4D-4F62-97BE-A952EB07E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DD044E-9CA3-4C7A-8A6A-9FB497253865}" type="datetimeFigureOut">
              <a:rPr lang="en-US" smtClean="0"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B93EF9-3D4D-4F62-97BE-A952EB07E9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jciotti\Local Settings\Temporary Internet Files\Content.IE5\YVNMLXXP\MC900048292[1].wmf"/>
          <p:cNvPicPr>
            <a:picLocks noChangeAspect="1" noChangeArrowheads="1"/>
          </p:cNvPicPr>
          <p:nvPr userDrawn="1"/>
        </p:nvPicPr>
        <p:blipFill>
          <a:blip r:embed="rId1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5400000">
            <a:off x="2400302" y="-648496"/>
            <a:ext cx="5105399" cy="6705602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 userDrawn="1"/>
        </p:nvCxnSpPr>
        <p:spPr>
          <a:xfrm rot="5400000">
            <a:off x="838200" y="2971006"/>
            <a:ext cx="2895600" cy="1588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rot="5400000">
            <a:off x="6134894" y="2857500"/>
            <a:ext cx="2971006" cy="794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rot="5400000">
            <a:off x="838200" y="2819400"/>
            <a:ext cx="2895600" cy="1588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3" descr="C:\Program Files\Microsoft Office\MEDIA\CAGCAT10\j014962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7010400"/>
            <a:ext cx="2001486" cy="1433465"/>
          </a:xfrm>
          <a:prstGeom prst="rect">
            <a:avLst/>
          </a:prstGeom>
          <a:noFill/>
        </p:spPr>
      </p:pic>
      <p:pic>
        <p:nvPicPr>
          <p:cNvPr id="26" name="Picture 3" descr="C:\Program Files\Microsoft Office\MEDIA\CAGCAT10\j014962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7010400"/>
            <a:ext cx="2001486" cy="1433465"/>
          </a:xfrm>
          <a:prstGeom prst="rect">
            <a:avLst/>
          </a:prstGeom>
          <a:noFill/>
        </p:spPr>
      </p:pic>
      <p:pic>
        <p:nvPicPr>
          <p:cNvPr id="27" name="Picture 3" descr="C:\Program Files\Microsoft Office\MEDIA\CAGCAT10\j014962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7010400"/>
            <a:ext cx="2001486" cy="1433465"/>
          </a:xfrm>
          <a:prstGeom prst="rect">
            <a:avLst/>
          </a:prstGeom>
          <a:noFill/>
        </p:spPr>
      </p:pic>
      <p:pic>
        <p:nvPicPr>
          <p:cNvPr id="28" name="Picture 3" descr="C:\Program Files\Microsoft Office\MEDIA\CAGCAT10\j014962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7010400"/>
            <a:ext cx="2001486" cy="1433465"/>
          </a:xfrm>
          <a:prstGeom prst="rect">
            <a:avLst/>
          </a:prstGeom>
          <a:noFill/>
        </p:spPr>
      </p:pic>
      <p:pic>
        <p:nvPicPr>
          <p:cNvPr id="29" name="Picture 3" descr="C:\Program Files\Microsoft Office\MEDIA\CAGCAT10\j014962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7010400"/>
            <a:ext cx="2001486" cy="14334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jciotti\Local Settings\Temporary Internet Files\Content.IE5\YVNMLXXP\MC90023266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7010400"/>
            <a:ext cx="1752600" cy="1382162"/>
          </a:xfrm>
          <a:prstGeom prst="rect">
            <a:avLst/>
          </a:prstGeom>
          <a:noFill/>
        </p:spPr>
      </p:pic>
      <p:pic>
        <p:nvPicPr>
          <p:cNvPr id="11" name="Picture 2" descr="C:\Documents and Settings\jciotti\Local Settings\Temporary Internet Files\Content.IE5\YVNMLXXP\MC90023266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7010400"/>
            <a:ext cx="1752600" cy="1382162"/>
          </a:xfrm>
          <a:prstGeom prst="rect">
            <a:avLst/>
          </a:prstGeom>
          <a:noFill/>
        </p:spPr>
      </p:pic>
      <p:pic>
        <p:nvPicPr>
          <p:cNvPr id="12" name="Picture 2" descr="C:\Documents and Settings\jciotti\Local Settings\Temporary Internet Files\Content.IE5\YVNMLXXP\MC90023266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7010400"/>
            <a:ext cx="1752600" cy="1382162"/>
          </a:xfrm>
          <a:prstGeom prst="rect">
            <a:avLst/>
          </a:prstGeom>
          <a:noFill/>
        </p:spPr>
      </p:pic>
      <p:pic>
        <p:nvPicPr>
          <p:cNvPr id="13" name="Picture 2" descr="C:\Documents and Settings\jciotti\Local Settings\Temporary Internet Files\Content.IE5\YVNMLXXP\MC90023266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7010400"/>
            <a:ext cx="1752600" cy="1382162"/>
          </a:xfrm>
          <a:prstGeom prst="rect">
            <a:avLst/>
          </a:prstGeom>
          <a:noFill/>
        </p:spPr>
      </p:pic>
      <p:pic>
        <p:nvPicPr>
          <p:cNvPr id="14" name="Picture 2" descr="C:\Documents and Settings\jciotti\Local Settings\Temporary Internet Files\Content.IE5\YVNMLXXP\MC90023266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7010400"/>
            <a:ext cx="1752600" cy="1382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Documents and Settings\jciotti\Local Settings\Temporary Internet Files\Content.IE5\4WK4XO44\MC90005744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151731" y="7188994"/>
            <a:ext cx="820738" cy="838200"/>
          </a:xfrm>
          <a:prstGeom prst="rect">
            <a:avLst/>
          </a:prstGeom>
          <a:noFill/>
        </p:spPr>
      </p:pic>
      <p:pic>
        <p:nvPicPr>
          <p:cNvPr id="8" name="Picture 4" descr="C:\Documents and Settings\jciotti\Local Settings\Temporary Internet Files\Content.IE5\4WK4XO44\MC90005744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151731" y="7230269"/>
            <a:ext cx="820738" cy="838200"/>
          </a:xfrm>
          <a:prstGeom prst="rect">
            <a:avLst/>
          </a:prstGeom>
          <a:noFill/>
        </p:spPr>
      </p:pic>
      <p:pic>
        <p:nvPicPr>
          <p:cNvPr id="9" name="Picture 4" descr="C:\Documents and Settings\jciotti\Local Settings\Temporary Internet Files\Content.IE5\4WK4XO44\MC90005744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151731" y="7154069"/>
            <a:ext cx="820738" cy="838200"/>
          </a:xfrm>
          <a:prstGeom prst="rect">
            <a:avLst/>
          </a:prstGeom>
          <a:noFill/>
        </p:spPr>
      </p:pic>
      <p:pic>
        <p:nvPicPr>
          <p:cNvPr id="10" name="Picture 4" descr="C:\Documents and Settings\jciotti\Local Settings\Temporary Internet Files\Content.IE5\4WK4XO44\MC90005744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151731" y="7154069"/>
            <a:ext cx="820738" cy="838200"/>
          </a:xfrm>
          <a:prstGeom prst="rect">
            <a:avLst/>
          </a:prstGeom>
          <a:noFill/>
        </p:spPr>
      </p:pic>
      <p:pic>
        <p:nvPicPr>
          <p:cNvPr id="11" name="Picture 4" descr="C:\Documents and Settings\jciotti\Local Settings\Temporary Internet Files\Content.IE5\4WK4XO44\MC90005744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151731" y="7154069"/>
            <a:ext cx="820738" cy="838200"/>
          </a:xfrm>
          <a:prstGeom prst="rect">
            <a:avLst/>
          </a:prstGeom>
          <a:noFill/>
        </p:spPr>
      </p:pic>
      <p:pic>
        <p:nvPicPr>
          <p:cNvPr id="12" name="Picture 4" descr="C:\Documents and Settings\jciotti\Local Settings\Temporary Internet Files\Content.IE5\4WK4XO44\MC90005744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151731" y="7230269"/>
            <a:ext cx="820738" cy="838200"/>
          </a:xfrm>
          <a:prstGeom prst="rect">
            <a:avLst/>
          </a:prstGeom>
          <a:noFill/>
        </p:spPr>
      </p:pic>
      <p:pic>
        <p:nvPicPr>
          <p:cNvPr id="13" name="Picture 4" descr="C:\Documents and Settings\jciotti\Local Settings\Temporary Internet Files\Content.IE5\4WK4XO44\MC90005744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151731" y="7230269"/>
            <a:ext cx="820738" cy="838200"/>
          </a:xfrm>
          <a:prstGeom prst="rect">
            <a:avLst/>
          </a:prstGeom>
          <a:noFill/>
        </p:spPr>
      </p:pic>
      <p:pic>
        <p:nvPicPr>
          <p:cNvPr id="14" name="Picture 4" descr="C:\Documents and Settings\jciotti\Local Settings\Temporary Internet Files\Content.IE5\4WK4XO44\MC90005744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151731" y="7154069"/>
            <a:ext cx="820738" cy="838200"/>
          </a:xfrm>
          <a:prstGeom prst="rect">
            <a:avLst/>
          </a:prstGeom>
          <a:noFill/>
        </p:spPr>
      </p:pic>
      <p:pic>
        <p:nvPicPr>
          <p:cNvPr id="15" name="Picture 4" descr="C:\Documents and Settings\jciotti\Local Settings\Temporary Internet Files\Content.IE5\4WK4XO44\MC90005744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151731" y="7230269"/>
            <a:ext cx="820738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jciotti\Local Settings\Temporary Internet Files\Content.IE5\ODUJ8TRI\MC90005296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400800"/>
            <a:ext cx="1809598" cy="1770278"/>
          </a:xfrm>
          <a:prstGeom prst="rect">
            <a:avLst/>
          </a:prstGeom>
          <a:noFill/>
        </p:spPr>
      </p:pic>
      <p:pic>
        <p:nvPicPr>
          <p:cNvPr id="6" name="Picture 3" descr="C:\Documents and Settings\jciotti\Local Settings\Temporary Internet Files\Content.IE5\ODUJ8TRI\MC90005296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400800"/>
            <a:ext cx="1809598" cy="1770278"/>
          </a:xfrm>
          <a:prstGeom prst="rect">
            <a:avLst/>
          </a:prstGeom>
          <a:noFill/>
        </p:spPr>
      </p:pic>
      <p:pic>
        <p:nvPicPr>
          <p:cNvPr id="7" name="Picture 3" descr="C:\Documents and Settings\jciotti\Local Settings\Temporary Internet Files\Content.IE5\ODUJ8TRI\MC90005296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400800"/>
            <a:ext cx="1809598" cy="1770278"/>
          </a:xfrm>
          <a:prstGeom prst="rect">
            <a:avLst/>
          </a:prstGeom>
          <a:noFill/>
        </p:spPr>
      </p:pic>
      <p:pic>
        <p:nvPicPr>
          <p:cNvPr id="8" name="Picture 3" descr="C:\Documents and Settings\jciotti\Local Settings\Temporary Internet Files\Content.IE5\ODUJ8TRI\MC90005296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400800"/>
            <a:ext cx="1809598" cy="17702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Eagle Creek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jciotti</dc:creator>
  <cp:lastModifiedBy>jciotti</cp:lastModifiedBy>
  <cp:revision>5</cp:revision>
  <dcterms:created xsi:type="dcterms:W3CDTF">2011-02-10T12:28:35Z</dcterms:created>
  <dcterms:modified xsi:type="dcterms:W3CDTF">2011-02-10T13:03:04Z</dcterms:modified>
</cp:coreProperties>
</file>