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54" autoAdjust="0"/>
  </p:normalViewPr>
  <p:slideViewPr>
    <p:cSldViewPr>
      <p:cViewPr>
        <p:scale>
          <a:sx n="66" d="100"/>
          <a:sy n="66" d="100"/>
        </p:scale>
        <p:origin x="-1932" y="-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152400"/>
            <a:ext cx="4191000" cy="79216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.C.M.E. Secret Agent" pitchFamily="34" charset="0"/>
              </a:defRPr>
            </a:lvl1pPr>
          </a:lstStyle>
          <a:p>
            <a:r>
              <a:rPr kumimoji="0" lang="en-US" dirty="0" smtClean="0"/>
              <a:t>Matter</a:t>
            </a:r>
            <a:endParaRPr kumimoji="0"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/>
        </p:nvGraphicFramePr>
        <p:xfrm>
          <a:off x="304800" y="990600"/>
          <a:ext cx="8458200" cy="550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9400"/>
                <a:gridCol w="2819400"/>
                <a:gridCol w="2819400"/>
              </a:tblGrid>
              <a:tr h="982436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A.C.M.E. Secret Agent" pitchFamily="34" charset="0"/>
                        </a:rPr>
                        <a:t>Solid</a:t>
                      </a:r>
                      <a:endParaRPr lang="en-US" sz="5400" dirty="0">
                        <a:latin typeface="A.C.M.E. Secret Agen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A.C.M.E. Secret Agent" pitchFamily="34" charset="0"/>
                        </a:rPr>
                        <a:t>Liquid</a:t>
                      </a:r>
                      <a:endParaRPr lang="en-US" sz="5400" dirty="0">
                        <a:latin typeface="A.C.M.E. Secret Agen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A.C.M.E. Secret Agent" pitchFamily="34" charset="0"/>
                        </a:rPr>
                        <a:t>Gas</a:t>
                      </a:r>
                      <a:endParaRPr lang="en-US" sz="5400" dirty="0">
                        <a:latin typeface="A.C.M.E. Secret Agent" pitchFamily="34" charset="0"/>
                      </a:endParaRPr>
                    </a:p>
                  </a:txBody>
                  <a:tcPr/>
                </a:tc>
              </a:tr>
              <a:tr h="451920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2438400" y="152400"/>
            <a:ext cx="4191000" cy="79216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.C.M.E. Secret Agent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Secret Agent" pitchFamily="34" charset="0"/>
                <a:ea typeface="+mj-ea"/>
                <a:cs typeface="+mj-cs"/>
              </a:rPr>
              <a:t>Matter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.C.M.E. Secret Agent" pitchFamily="34" charset="0"/>
              <a:ea typeface="+mj-ea"/>
              <a:cs typeface="+mj-cs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 userDrawn="1"/>
        </p:nvGraphicFramePr>
        <p:xfrm>
          <a:off x="304800" y="990600"/>
          <a:ext cx="8458200" cy="550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9400"/>
                <a:gridCol w="2819400"/>
                <a:gridCol w="2819400"/>
              </a:tblGrid>
              <a:tr h="982436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A.C.M.E. Secret Agent" pitchFamily="34" charset="0"/>
                        </a:rPr>
                        <a:t>Solid</a:t>
                      </a:r>
                      <a:endParaRPr lang="en-US" sz="5400" dirty="0">
                        <a:latin typeface="A.C.M.E. Secret Agen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A.C.M.E. Secret Agent" pitchFamily="34" charset="0"/>
                        </a:rPr>
                        <a:t>Liquid</a:t>
                      </a:r>
                      <a:endParaRPr lang="en-US" sz="5400" dirty="0">
                        <a:latin typeface="A.C.M.E. Secret Agen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A.C.M.E. Secret Agent" pitchFamily="34" charset="0"/>
                        </a:rPr>
                        <a:t>Gas</a:t>
                      </a:r>
                      <a:endParaRPr lang="en-US" sz="5400" dirty="0">
                        <a:latin typeface="A.C.M.E. Secret Agent" pitchFamily="34" charset="0"/>
                      </a:endParaRPr>
                    </a:p>
                  </a:txBody>
                  <a:tcPr/>
                </a:tc>
              </a:tr>
              <a:tr h="451920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5" r:id="rId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gi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gamache\Local Settings\Temporary Internet Files\Content.IE5\XKW2QYXU\MP90044751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9800" y="-1524000"/>
            <a:ext cx="1143000" cy="1150188"/>
          </a:xfrm>
          <a:prstGeom prst="rect">
            <a:avLst/>
          </a:prstGeom>
          <a:noFill/>
        </p:spPr>
      </p:pic>
      <p:pic>
        <p:nvPicPr>
          <p:cNvPr id="1027" name="Picture 3" descr="C:\Documents and Settings\agamache\Local Settings\Temporary Internet Files\Content.IE5\KEMZ0L26\MC900433902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0" y="3200400"/>
            <a:ext cx="1306286" cy="1306286"/>
          </a:xfrm>
          <a:prstGeom prst="rect">
            <a:avLst/>
          </a:prstGeom>
          <a:noFill/>
        </p:spPr>
      </p:pic>
      <p:pic>
        <p:nvPicPr>
          <p:cNvPr id="1028" name="Picture 4" descr="C:\Documents and Settings\agamache\Local Settings\Temporary Internet Files\Content.IE5\A8QUKJ79\MC90008973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83725" y="5181601"/>
            <a:ext cx="833362" cy="1371600"/>
          </a:xfrm>
          <a:prstGeom prst="rect">
            <a:avLst/>
          </a:prstGeom>
          <a:noFill/>
        </p:spPr>
      </p:pic>
      <p:pic>
        <p:nvPicPr>
          <p:cNvPr id="1029" name="Picture 5" descr="C:\Documents and Settings\agamache\Local Settings\Temporary Internet Files\Content.IE5\KEMZ0L26\MC90001478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658600" y="457200"/>
            <a:ext cx="1639519" cy="1089965"/>
          </a:xfrm>
          <a:prstGeom prst="rect">
            <a:avLst/>
          </a:prstGeom>
          <a:noFill/>
        </p:spPr>
      </p:pic>
      <p:pic>
        <p:nvPicPr>
          <p:cNvPr id="1030" name="Picture 6" descr="C:\Documents and Settings\agamache\Local Settings\Temporary Internet Files\Content.IE5\81VV7AGY\MP900314016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039600" y="-1943674"/>
            <a:ext cx="935482" cy="1410274"/>
          </a:xfrm>
          <a:prstGeom prst="rect">
            <a:avLst/>
          </a:prstGeom>
          <a:noFill/>
        </p:spPr>
      </p:pic>
      <p:pic>
        <p:nvPicPr>
          <p:cNvPr id="1031" name="Picture 7" descr="C:\Documents and Settings\agamache\Local Settings\Temporary Internet Files\Content.IE5\XKW2QYXU\MC900215947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982200" y="228600"/>
            <a:ext cx="757378" cy="1419885"/>
          </a:xfrm>
          <a:prstGeom prst="rect">
            <a:avLst/>
          </a:prstGeom>
          <a:noFill/>
        </p:spPr>
      </p:pic>
      <p:pic>
        <p:nvPicPr>
          <p:cNvPr id="1033" name="Picture 9" descr="C:\Documents and Settings\agamache\Local Settings\Temporary Internet Files\Content.IE5\A8QUKJ79\MC900411017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08448" y="-1447800"/>
            <a:ext cx="1235552" cy="1143000"/>
          </a:xfrm>
          <a:prstGeom prst="rect">
            <a:avLst/>
          </a:prstGeom>
          <a:noFill/>
        </p:spPr>
      </p:pic>
      <p:pic>
        <p:nvPicPr>
          <p:cNvPr id="1034" name="Picture 10" descr="C:\Documents and Settings\agamache\Local Settings\Temporary Internet Files\Content.IE5\A8QUKJ79\MC900232268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049000" y="2514600"/>
            <a:ext cx="1323315" cy="1364812"/>
          </a:xfrm>
          <a:prstGeom prst="rect">
            <a:avLst/>
          </a:prstGeom>
          <a:noFill/>
        </p:spPr>
      </p:pic>
      <p:pic>
        <p:nvPicPr>
          <p:cNvPr id="1035" name="Picture 11" descr="C:\Documents and Settings\agamache\Local Settings\Temporary Internet Files\Content.IE5\A8QUKJ79\MC900002165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277600" y="4724400"/>
            <a:ext cx="1133080" cy="1161593"/>
          </a:xfrm>
          <a:prstGeom prst="rect">
            <a:avLst/>
          </a:prstGeom>
          <a:noFill/>
        </p:spPr>
      </p:pic>
      <p:pic>
        <p:nvPicPr>
          <p:cNvPr id="1036" name="Picture 12" descr="C:\Documents and Settings\agamache\Local Settings\Temporary Internet Files\Content.IE5\XKW2QYXU\MC900433886[1]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506200" y="6477000"/>
            <a:ext cx="1143000" cy="1143000"/>
          </a:xfrm>
          <a:prstGeom prst="rect">
            <a:avLst/>
          </a:prstGeom>
          <a:noFill/>
        </p:spPr>
      </p:pic>
      <p:pic>
        <p:nvPicPr>
          <p:cNvPr id="1037" name="Picture 13" descr="C:\Documents and Settings\agamache\Local Settings\Temporary Internet Files\Content.IE5\81VV7AGY\MC900440407[1]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9829800" y="6858000"/>
            <a:ext cx="1219200" cy="1219200"/>
          </a:xfrm>
          <a:prstGeom prst="rect">
            <a:avLst/>
          </a:prstGeom>
          <a:noFill/>
        </p:spPr>
      </p:pic>
      <p:pic>
        <p:nvPicPr>
          <p:cNvPr id="1038" name="Picture 14" descr="C:\Documents and Settings\agamache\Local Settings\Temporary Internet Files\Content.IE5\XKW2QYXU\MM900283619[1]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9296400" y="2819400"/>
            <a:ext cx="914400" cy="914400"/>
          </a:xfrm>
          <a:prstGeom prst="rect">
            <a:avLst/>
          </a:prstGeom>
          <a:noFill/>
        </p:spPr>
      </p:pic>
      <p:pic>
        <p:nvPicPr>
          <p:cNvPr id="1039" name="Picture 15" descr="C:\Documents and Settings\agamache\Local Settings\Temporary Internet Files\Content.IE5\XKW2QYXU\MC900232257[1].wm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649200" y="5318911"/>
            <a:ext cx="834506" cy="1539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Slide 1</vt:lpstr>
    </vt:vector>
  </TitlesOfParts>
  <Company>Eagle Creek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agamache</dc:creator>
  <cp:lastModifiedBy>agamache</cp:lastModifiedBy>
  <cp:revision>3</cp:revision>
  <dcterms:created xsi:type="dcterms:W3CDTF">2011-02-10T12:33:36Z</dcterms:created>
  <dcterms:modified xsi:type="dcterms:W3CDTF">2011-02-10T12:53:02Z</dcterms:modified>
</cp:coreProperties>
</file>