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77200" y="-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9248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066800" y="6248400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Created by Mrs. Mrs.</a:t>
            </a:r>
            <a:r>
              <a:rPr lang="en-US" i="1" baseline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G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– April 2011</a:t>
            </a:r>
            <a:r>
              <a:rPr lang="en-US" i="1" baseline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ecafirstgrade.weebly.com</a:t>
            </a:r>
            <a:endParaRPr lang="en-US" i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3D9B-A24D-4B1B-935F-E48A4C417286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6D0-5700-42FC-B560-0FD3F53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9880-AEF8-4A9A-9339-5A2C33B0FCAA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AC63-1B72-4315-9611-B4C6AE13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BD16-B28A-42D1-B965-A7442726ADB7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0334-1422-4D0A-9B66-5AFC33A87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A18D-2869-4970-97F2-A83CE809E0E1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4A2A-DE41-452A-A170-54AFB5B94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F9F0-576A-4E05-AC39-D525E1335E9C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A4FB-BB14-4F02-8827-32B566F36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5C8-E670-4620-9C5D-87CBE4BD829F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9ADB-1134-4883-B3A0-833458233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7BB4-F792-4E22-9A23-E53128F7E7A8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89BA-D3F2-4EBD-B5B4-ED7ECDE96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19-13D4-4AE9-893F-C95AC979EEE7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5A0A-2B82-4797-964B-F35A6152F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7F2F-7B73-492A-9FEF-E6234CF7E7ED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FBA4-C84A-4388-8913-B0AD96B2C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EC44-90C9-4B5A-9A6E-5D96897B0CA3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8B08-C728-4BED-94F9-028D163B9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D1FCA-C79A-40B7-9EB4-50CB5B2217A5}" type="datetimeFigureOut">
              <a:rPr lang="en-US"/>
              <a:pPr>
                <a:defRPr/>
              </a:pPr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BE09B-34ED-4D87-8B17-FF5757855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017" y="1752600"/>
            <a:ext cx="631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All About Homes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 Interactive Activity </a:t>
            </a:r>
          </a:p>
          <a:p>
            <a:pPr algn="ctr"/>
            <a:r>
              <a:rPr lang="en-US" sz="2800" dirty="0" smtClean="0"/>
              <a:t>to go with our </a:t>
            </a:r>
          </a:p>
          <a:p>
            <a:pPr algn="ctr"/>
            <a:r>
              <a:rPr lang="en-US" sz="2800" i="1" dirty="0" smtClean="0"/>
              <a:t>First Grade Unit </a:t>
            </a:r>
          </a:p>
          <a:p>
            <a:pPr algn="ctr"/>
            <a:r>
              <a:rPr lang="en-US" sz="2800" dirty="0" smtClean="0"/>
              <a:t>about </a:t>
            </a:r>
          </a:p>
          <a:p>
            <a:pPr algn="ctr"/>
            <a:r>
              <a:rPr lang="en-US" sz="2800" b="1" dirty="0" smtClean="0"/>
              <a:t>Homes Around the World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32" descr="First week of April 0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3" descr="First week of April 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4" descr="First week of April 0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7" descr="First week of April 0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First week of April 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First week of April 04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dirty="0" smtClean="0"/>
              <a:t>Match the word with the home.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2213033" y="2029420"/>
            <a:ext cx="191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Castle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1905000" y="923330"/>
            <a:ext cx="1611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Igloo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2362200" y="0"/>
            <a:ext cx="22311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Teepee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3360722" y="2888159"/>
            <a:ext cx="32570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House boat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144395" y="4866481"/>
            <a:ext cx="19998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Trailer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761789" y="3810000"/>
            <a:ext cx="12346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7" descr="house on stil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28_Houseboat%20SC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apartm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71600" y="3048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Match the words with the </a:t>
            </a:r>
            <a:r>
              <a:rPr lang="en-US" sz="2800" b="1" dirty="0" smtClean="0">
                <a:latin typeface="Calibri" pitchFamily="34" charset="0"/>
              </a:rPr>
              <a:t>home.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828800" y="-523220"/>
            <a:ext cx="47918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This house is near flood waters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2939165" y="1785471"/>
            <a:ext cx="26868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This house floats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0" y="-527769"/>
            <a:ext cx="48749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Lots of people live in this house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448716" y="12412"/>
            <a:ext cx="22054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Apartments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448716" y="566737"/>
            <a:ext cx="21301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House boat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911311" y="1151512"/>
            <a:ext cx="26919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House on stilts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od hou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ancient hou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31638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" descr="mud hous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Ultra_modern_Hou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2819400" y="27747"/>
            <a:ext cx="26052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Old House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-3086551" y="3116759"/>
            <a:ext cx="30865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New 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-3327553" y="1093395"/>
            <a:ext cx="31133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Mud House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3068080" y="2105522"/>
            <a:ext cx="28857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Sod House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2355739" y="152400"/>
            <a:ext cx="47373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Calibri" pitchFamily="34" charset="0"/>
              </a:rPr>
              <a:t>Match the words with the </a:t>
            </a:r>
            <a:r>
              <a:rPr lang="en-US" sz="2600" b="1" dirty="0" smtClean="0">
                <a:latin typeface="Calibri" pitchFamily="34" charset="0"/>
              </a:rPr>
              <a:t>home.</a:t>
            </a:r>
            <a:endParaRPr lang="en-US" sz="2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yert.jpg"/>
          <p:cNvPicPr>
            <a:picLocks noChangeAspect="1"/>
          </p:cNvPicPr>
          <p:nvPr/>
        </p:nvPicPr>
        <p:blipFill rotWithShape="1">
          <a:blip r:embed="rId2" cstate="print"/>
          <a:srcRect r="4859"/>
          <a:stretch/>
        </p:blipFill>
        <p:spPr bwMode="auto">
          <a:xfrm>
            <a:off x="730143" y="500086"/>
            <a:ext cx="333941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First week of April 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33521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First week of April 0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92125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nomad tent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928" y="2633521"/>
            <a:ext cx="33416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81357" y="4891375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Click here to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write</a:t>
            </a:r>
            <a:r>
              <a:rPr lang="en-US" dirty="0" smtClean="0">
                <a:latin typeface="Calibri" pitchFamily="34" charset="0"/>
              </a:rPr>
              <a:t>:     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7625" y="0"/>
            <a:ext cx="907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Click on the words below to write how these houses are similar</a:t>
            </a:r>
            <a:r>
              <a:rPr lang="en-US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od hou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mud hou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14400" y="152400"/>
            <a:ext cx="7342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Write what might happen to these houses if it rains</a:t>
            </a:r>
            <a:r>
              <a:rPr lang="en-US" b="1">
                <a:latin typeface="Calibri" pitchFamily="34" charset="0"/>
              </a:rPr>
              <a:t>.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04800" y="3853655"/>
            <a:ext cx="8458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Click here to write</a:t>
            </a:r>
            <a:r>
              <a:rPr lang="en-US" dirty="0" smtClean="0">
                <a:latin typeface="Calibri" pitchFamily="34" charset="0"/>
              </a:rPr>
              <a:t>: 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24400" y="1219200"/>
            <a:ext cx="3657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3657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3125" y="228600"/>
            <a:ext cx="4911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Match the houses with the words.</a:t>
            </a:r>
          </a:p>
        </p:txBody>
      </p:sp>
      <p:pic>
        <p:nvPicPr>
          <p:cNvPr id="8195" name="Picture 2" descr="grass h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6200" y="1742420"/>
            <a:ext cx="287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grass hut with peo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49675" y="5413668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Kokanee-Chale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68613" y="3571220"/>
            <a:ext cx="2716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wilderness-hu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908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1219200"/>
            <a:ext cx="35220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Warm Weather Homes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219200"/>
            <a:ext cx="32828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Cold Weather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ream_House_by_oilcor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-228600"/>
            <a:ext cx="2206625" cy="340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dream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1400" y="3296479"/>
            <a:ext cx="31591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dream-ho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5095081"/>
            <a:ext cx="25034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lickr-tiny-house-1-450x3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20988" y="5497015"/>
            <a:ext cx="28209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treehous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0" y="2982118"/>
            <a:ext cx="19319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Ultra_modern_Hous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31379" y="13716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hateau-de-Chambor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404394" y="-638175"/>
            <a:ext cx="32099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2000" y="381000"/>
            <a:ext cx="762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Pick which picture is most like YOUR dream house?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09600" y="441960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Click here to write about it</a:t>
            </a:r>
            <a:r>
              <a:rPr lang="en-US" dirty="0" smtClean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Eagle Creek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agamache</dc:creator>
  <cp:lastModifiedBy>Amie Gamache</cp:lastModifiedBy>
  <cp:revision>15</cp:revision>
  <dcterms:created xsi:type="dcterms:W3CDTF">2011-04-06T12:33:02Z</dcterms:created>
  <dcterms:modified xsi:type="dcterms:W3CDTF">2013-02-25T14:59:24Z</dcterms:modified>
</cp:coreProperties>
</file>