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gamache\Local Settings\Temporary Internet Files\Content.IE5\VCXRM0G6\MC900441738[1]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agamache\Local Settings\Temporary Internet Files\Content.IE5\VCXRM0G6\MC900441738[1]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077200" y="-152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agamache\Local Settings\Temporary Internet Files\Content.IE5\VCXRM0G6\MC900441738[1]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gamache\Local Settings\Temporary Internet Files\Content.IE5\VCXRM0G6\MC900441738[1]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924800" y="5791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1600200" y="62484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Created by Mrs. Amie Gamache – April 2011</a:t>
            </a:r>
            <a:endParaRPr lang="en-US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3D9B-A24D-4B1B-935F-E48A4C417286}" type="datetimeFigureOut">
              <a:rPr lang="en-US"/>
              <a:pPr>
                <a:defRPr/>
              </a:pPr>
              <a:t>4/6/2011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716D0-5700-42FC-B560-0FD3F5386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99880-AEF8-4A9A-9339-5A2C33B0FCAA}" type="datetimeFigureOut">
              <a:rPr lang="en-US"/>
              <a:pPr>
                <a:defRPr/>
              </a:pPr>
              <a:t>4/6/2011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FAC63-1B72-4315-9611-B4C6AE130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9BD16-B28A-42D1-B965-A7442726ADB7}" type="datetimeFigureOut">
              <a:rPr lang="en-US"/>
              <a:pPr>
                <a:defRPr/>
              </a:pPr>
              <a:t>4/6/2011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50334-1422-4D0A-9B66-5AFC33A87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0A18D-2869-4970-97F2-A83CE809E0E1}" type="datetimeFigureOut">
              <a:rPr lang="en-US"/>
              <a:pPr>
                <a:defRPr/>
              </a:pPr>
              <a:t>4/6/2011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94A2A-DE41-452A-A170-54AFB5B94F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FF9F0-576A-4E05-AC39-D525E1335E9C}" type="datetimeFigureOut">
              <a:rPr lang="en-US"/>
              <a:pPr>
                <a:defRPr/>
              </a:pPr>
              <a:t>4/6/2011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2A4FB-BB14-4F02-8827-32B566F36B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A45C8-E670-4620-9C5D-87CBE4BD829F}" type="datetimeFigureOut">
              <a:rPr lang="en-US"/>
              <a:pPr>
                <a:defRPr/>
              </a:pPr>
              <a:t>4/6/2011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9ADB-1134-4883-B3A0-8334582335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A7BB4-F792-4E22-9A23-E53128F7E7A8}" type="datetimeFigureOut">
              <a:rPr lang="en-US"/>
              <a:pPr>
                <a:defRPr/>
              </a:pPr>
              <a:t>4/6/2011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89BA-D3F2-4EBD-B5B4-ED7ECDE962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4A419-13D4-4AE9-893F-C95AC979EEE7}" type="datetimeFigureOut">
              <a:rPr lang="en-US"/>
              <a:pPr>
                <a:defRPr/>
              </a:pPr>
              <a:t>4/6/2011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F5A0A-2B82-4797-964B-F35A6152F6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47F2F-7B73-492A-9FEF-E6234CF7E7ED}" type="datetimeFigureOut">
              <a:rPr lang="en-US"/>
              <a:pPr>
                <a:defRPr/>
              </a:pPr>
              <a:t>4/6/2011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6FBA4-C84A-4388-8913-B0AD96B2C3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AEC44-90C9-4B5A-9A6E-5D96897B0CA3}" type="datetimeFigureOut">
              <a:rPr lang="en-US"/>
              <a:pPr>
                <a:defRPr/>
              </a:pPr>
              <a:t>4/6/2011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78B08-C728-4BED-94F9-028D163B9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5D1FCA-C79A-40B7-9EB4-50CB5B2217A5}" type="datetimeFigureOut">
              <a:rPr lang="en-US"/>
              <a:pPr>
                <a:defRPr/>
              </a:pPr>
              <a:t>4/6/2011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ABE09B-34ED-4D87-8B17-FF5757855C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1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1752600"/>
            <a:ext cx="6545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All About Houses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048000"/>
            <a:ext cx="777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An Interactive Activity </a:t>
            </a:r>
          </a:p>
          <a:p>
            <a:pPr algn="ctr"/>
            <a:r>
              <a:rPr lang="en-US" sz="2800" dirty="0" smtClean="0"/>
              <a:t>to go with our </a:t>
            </a:r>
          </a:p>
          <a:p>
            <a:pPr algn="ctr"/>
            <a:r>
              <a:rPr lang="en-US" sz="2800" i="1" dirty="0" smtClean="0"/>
              <a:t>First Grade Unit </a:t>
            </a:r>
          </a:p>
          <a:p>
            <a:pPr algn="ctr"/>
            <a:r>
              <a:rPr lang="en-US" sz="2800" dirty="0" smtClean="0"/>
              <a:t>about </a:t>
            </a:r>
          </a:p>
          <a:p>
            <a:pPr algn="ctr"/>
            <a:r>
              <a:rPr lang="en-US" sz="2800" b="1" dirty="0" smtClean="0"/>
              <a:t>Houses Around the World</a:t>
            </a:r>
            <a:endParaRPr lang="en-US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32" descr="First week of April 04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657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33" descr="First week of April 04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657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34" descr="First week of April 04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281622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7" descr="First week of April 04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8382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6" descr="First week of April 04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8382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First week of April 04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8382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Subtitle 2"/>
          <p:cNvSpPr>
            <a:spLocks noGrp="1"/>
          </p:cNvSpPr>
          <p:nvPr>
            <p:ph type="subTitle" idx="4294967295"/>
          </p:nvPr>
        </p:nvSpPr>
        <p:spPr>
          <a:xfrm>
            <a:off x="1447800" y="152400"/>
            <a:ext cx="6400800" cy="457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400" b="1" smtClean="0"/>
              <a:t>Match the word with the house.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733800" y="6858000"/>
            <a:ext cx="19193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Castle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3400" y="6858000"/>
            <a:ext cx="16113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Igloo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7696200"/>
            <a:ext cx="22311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Teepee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048000" y="7696200"/>
            <a:ext cx="3257006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House boat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781800" y="7696200"/>
            <a:ext cx="199984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Trailer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934200" y="6858000"/>
            <a:ext cx="123463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Hut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7" descr="house on stilt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810000"/>
            <a:ext cx="281622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128_Houseboat%20SCI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143000"/>
            <a:ext cx="281622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apartmen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281622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371600" y="304800"/>
            <a:ext cx="594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Match the words with the house.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69531" y="8001000"/>
            <a:ext cx="479182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This house is near flood waters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0" y="7315200"/>
            <a:ext cx="268682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This house floats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2000" y="7391400"/>
            <a:ext cx="487492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Lots of people live in this house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102738" y="6858000"/>
            <a:ext cx="220547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Apartments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1065067" y="7391400"/>
            <a:ext cx="213013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House boat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1345978" y="7848600"/>
            <a:ext cx="269195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House on stilts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sod hous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86200"/>
            <a:ext cx="281622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ancient hous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762000"/>
            <a:ext cx="3163888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1" descr="mud hous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10000"/>
            <a:ext cx="316865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Ultra_modern_Hous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762000"/>
            <a:ext cx="316865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981200" y="7010400"/>
            <a:ext cx="260520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Old House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3000" y="7772400"/>
            <a:ext cx="308655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+mn-lt"/>
              </a:rPr>
              <a:t>New House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0800" y="7086600"/>
            <a:ext cx="311335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+mn-lt"/>
              </a:rPr>
              <a:t>Mud House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7772400"/>
            <a:ext cx="288572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+mn-lt"/>
              </a:rPr>
              <a:t>Sod House</a:t>
            </a:r>
          </a:p>
        </p:txBody>
      </p:sp>
      <p:sp>
        <p:nvSpPr>
          <p:cNvPr id="5130" name="Rectangle 9"/>
          <p:cNvSpPr>
            <a:spLocks noChangeArrowheads="1"/>
          </p:cNvSpPr>
          <p:nvPr/>
        </p:nvSpPr>
        <p:spPr bwMode="auto">
          <a:xfrm>
            <a:off x="2335213" y="152400"/>
            <a:ext cx="47783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>
                <a:latin typeface="Calibri" pitchFamily="34" charset="0"/>
              </a:rPr>
              <a:t>Match the words with the house.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yer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038600"/>
            <a:ext cx="3509963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First week of April 0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09600"/>
            <a:ext cx="281622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 descr="First week of April 04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609600"/>
            <a:ext cx="281622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nomad tent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038600"/>
            <a:ext cx="3341688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381000" y="2895600"/>
            <a:ext cx="807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Click here to write:</a:t>
            </a: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47625" y="0"/>
            <a:ext cx="90741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>
                <a:latin typeface="Calibri" pitchFamily="34" charset="0"/>
              </a:rPr>
              <a:t>Click on the words below to write how these houses are similar</a:t>
            </a:r>
            <a:r>
              <a:rPr lang="en-US" b="1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sod hous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838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mud hous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914400" y="152400"/>
            <a:ext cx="7342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>
                <a:latin typeface="Calibri" pitchFamily="34" charset="0"/>
              </a:rPr>
              <a:t>Write what might happen to these houses if it rains</a:t>
            </a:r>
            <a:r>
              <a:rPr lang="en-US" b="1">
                <a:latin typeface="Calibri" pitchFamily="34" charset="0"/>
              </a:rPr>
              <a:t>.</a:t>
            </a: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1752600" y="4038600"/>
            <a:ext cx="632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Click here to write: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24400" y="1219200"/>
            <a:ext cx="36576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1219200"/>
            <a:ext cx="36576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2143125" y="228600"/>
            <a:ext cx="4911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>
                <a:latin typeface="Calibri" pitchFamily="34" charset="0"/>
              </a:rPr>
              <a:t>Match the houses with the words.</a:t>
            </a:r>
          </a:p>
        </p:txBody>
      </p:sp>
      <p:pic>
        <p:nvPicPr>
          <p:cNvPr id="8195" name="Picture 2" descr="grass hu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858000"/>
            <a:ext cx="28797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 descr="grass hut with peop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6858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Kokanee-Chalet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6858000"/>
            <a:ext cx="27162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 descr="wilderness-hu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62000" y="68580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33400" y="1219200"/>
            <a:ext cx="352205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Warm Weather Homes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6800" y="1219200"/>
            <a:ext cx="328282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Cold Weather Homes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Dream_House_by_oilcorn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-1703388"/>
            <a:ext cx="2206625" cy="340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dreamhou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6400800"/>
            <a:ext cx="315912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dream-hous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6400800"/>
            <a:ext cx="2503488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flickr-tiny-house-1-450x33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6477000"/>
            <a:ext cx="2820988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treehous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219200" y="6324600"/>
            <a:ext cx="1931988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 descr="Ultra_modern_Hous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-1905000"/>
            <a:ext cx="316865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Chateau-de-Chambord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219200" y="-1828800"/>
            <a:ext cx="320992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62000" y="381000"/>
            <a:ext cx="7620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Calibri" pitchFamily="34" charset="0"/>
              </a:rPr>
              <a:t>Pick which picture is most like YOUR dream house?</a:t>
            </a:r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609600" y="4419600"/>
            <a:ext cx="8077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Click here to write about it: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140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Eagle Creek Academy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agamache</dc:creator>
  <cp:lastModifiedBy>agamache</cp:lastModifiedBy>
  <cp:revision>11</cp:revision>
  <dcterms:created xsi:type="dcterms:W3CDTF">2011-04-06T12:33:02Z</dcterms:created>
  <dcterms:modified xsi:type="dcterms:W3CDTF">2011-04-06T16:40:36Z</dcterms:modified>
</cp:coreProperties>
</file>