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94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BC985C-235F-47B1-A1DD-DA1EBBA3F162}" type="datetimeFigureOut">
              <a:rPr lang="en-US" smtClean="0"/>
              <a:t>3/24/2011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3C218A-1A07-410C-99B5-1B99E6F4EBA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Place the red</a:t>
            </a:r>
            <a:r>
              <a:rPr lang="en-US" b="1" baseline="0" dirty="0" smtClean="0">
                <a:solidFill>
                  <a:srgbClr val="FF0000"/>
                </a:solidFill>
              </a:rPr>
              <a:t> shapes in the squares to show your path.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C218A-1A07-410C-99B5-1B99E6F4EBAF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solidFill>
                  <a:srgbClr val="FF0000"/>
                </a:solidFill>
              </a:rPr>
              <a:t>Place the red</a:t>
            </a:r>
            <a:r>
              <a:rPr lang="en-US" b="1" baseline="0" dirty="0" smtClean="0">
                <a:solidFill>
                  <a:srgbClr val="FF0000"/>
                </a:solidFill>
              </a:rPr>
              <a:t> shapes in the squares to show your path.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C218A-1A07-410C-99B5-1B99E6F4EBAF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solidFill>
                  <a:srgbClr val="FF0000"/>
                </a:solidFill>
              </a:rPr>
              <a:t>Place the red</a:t>
            </a:r>
            <a:r>
              <a:rPr lang="en-US" b="1" baseline="0" dirty="0" smtClean="0">
                <a:solidFill>
                  <a:srgbClr val="FF0000"/>
                </a:solidFill>
              </a:rPr>
              <a:t> shapes in the squares to show your path.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C218A-1A07-410C-99B5-1B99E6F4EBAF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solidFill>
                  <a:srgbClr val="FF0000"/>
                </a:solidFill>
              </a:rPr>
              <a:t>Place the red</a:t>
            </a:r>
            <a:r>
              <a:rPr lang="en-US" b="1" baseline="0" dirty="0" smtClean="0">
                <a:solidFill>
                  <a:srgbClr val="FF0000"/>
                </a:solidFill>
              </a:rPr>
              <a:t> shapes in the squares to show your path.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C218A-1A07-410C-99B5-1B99E6F4EBAF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solidFill>
                  <a:srgbClr val="FF0000"/>
                </a:solidFill>
              </a:rPr>
              <a:t>Place the red</a:t>
            </a:r>
            <a:r>
              <a:rPr lang="en-US" b="1" baseline="0" dirty="0" smtClean="0">
                <a:solidFill>
                  <a:srgbClr val="FF0000"/>
                </a:solidFill>
              </a:rPr>
              <a:t> shapes in the squares to show your path.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C218A-1A07-410C-99B5-1B99E6F4EBAF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 userDrawn="1"/>
        </p:nvSpPr>
        <p:spPr>
          <a:xfrm>
            <a:off x="0" y="0"/>
            <a:ext cx="1600200" cy="1295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 userDrawn="1"/>
        </p:nvGraphicFramePr>
        <p:xfrm>
          <a:off x="228600" y="1447800"/>
          <a:ext cx="8610600" cy="5105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1060"/>
                <a:gridCol w="861060"/>
                <a:gridCol w="861060"/>
                <a:gridCol w="861060"/>
                <a:gridCol w="861060"/>
                <a:gridCol w="861060"/>
                <a:gridCol w="861060"/>
                <a:gridCol w="861060"/>
                <a:gridCol w="861060"/>
                <a:gridCol w="861060"/>
              </a:tblGrid>
              <a:tr h="6381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381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81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81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81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81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81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81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9" name="Picture 11" descr="http://img92.imageshack.us/img92/1782/peterpan90ww8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209800"/>
            <a:ext cx="546100" cy="533400"/>
          </a:xfrm>
          <a:prstGeom prst="rect">
            <a:avLst/>
          </a:prstGeom>
          <a:noFill/>
        </p:spPr>
      </p:pic>
      <p:pic>
        <p:nvPicPr>
          <p:cNvPr id="20" name="Picture 11" descr="http://img92.imageshack.us/img92/1782/peterpan90ww8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4038600"/>
            <a:ext cx="546100" cy="533400"/>
          </a:xfrm>
          <a:prstGeom prst="rect">
            <a:avLst/>
          </a:prstGeom>
          <a:noFill/>
        </p:spPr>
      </p:pic>
      <p:pic>
        <p:nvPicPr>
          <p:cNvPr id="21" name="Picture 11" descr="http://img92.imageshack.us/img92/1782/peterpan90ww8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524000"/>
            <a:ext cx="546100" cy="533400"/>
          </a:xfrm>
          <a:prstGeom prst="rect">
            <a:avLst/>
          </a:prstGeom>
          <a:noFill/>
        </p:spPr>
      </p:pic>
      <p:pic>
        <p:nvPicPr>
          <p:cNvPr id="22" name="Picture 11" descr="http://img92.imageshack.us/img92/1782/peterpan90ww8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4038600"/>
            <a:ext cx="546100" cy="533400"/>
          </a:xfrm>
          <a:prstGeom prst="rect">
            <a:avLst/>
          </a:prstGeom>
          <a:noFill/>
        </p:spPr>
      </p:pic>
      <p:pic>
        <p:nvPicPr>
          <p:cNvPr id="23" name="Picture 11" descr="http://img92.imageshack.us/img92/1782/peterpan90ww8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2133600"/>
            <a:ext cx="546100" cy="533400"/>
          </a:xfrm>
          <a:prstGeom prst="rect">
            <a:avLst/>
          </a:prstGeom>
          <a:noFill/>
        </p:spPr>
      </p:pic>
      <p:pic>
        <p:nvPicPr>
          <p:cNvPr id="24" name="Picture 11" descr="http://img92.imageshack.us/img92/1782/peterpan90ww8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429000"/>
            <a:ext cx="546100" cy="533400"/>
          </a:xfrm>
          <a:prstGeom prst="rect">
            <a:avLst/>
          </a:prstGeom>
          <a:noFill/>
        </p:spPr>
      </p:pic>
      <p:pic>
        <p:nvPicPr>
          <p:cNvPr id="26" name="Picture 11" descr="http://img92.imageshack.us/img92/1782/peterpan90ww8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5943600"/>
            <a:ext cx="546100" cy="533400"/>
          </a:xfrm>
          <a:prstGeom prst="rect">
            <a:avLst/>
          </a:prstGeom>
          <a:noFill/>
        </p:spPr>
      </p:pic>
      <p:pic>
        <p:nvPicPr>
          <p:cNvPr id="27" name="Picture 11" descr="http://img92.imageshack.us/img92/1782/peterpan90ww8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5334000"/>
            <a:ext cx="546100" cy="533400"/>
          </a:xfrm>
          <a:prstGeom prst="rect">
            <a:avLst/>
          </a:prstGeom>
          <a:noFill/>
        </p:spPr>
      </p:pic>
      <p:pic>
        <p:nvPicPr>
          <p:cNvPr id="28" name="Picture 11" descr="http://img92.imageshack.us/img92/1782/peterpan90ww8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6019800"/>
            <a:ext cx="546100" cy="533400"/>
          </a:xfrm>
          <a:prstGeom prst="rect">
            <a:avLst/>
          </a:prstGeom>
          <a:noFill/>
        </p:spPr>
      </p:pic>
      <p:pic>
        <p:nvPicPr>
          <p:cNvPr id="29" name="Picture 34" descr="C:\Documents and Settings\agamache\Local Settings\Temporary Internet Files\Content.IE5\PD9CGI92\MC900329243[1].wm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52400"/>
            <a:ext cx="10525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Rectangle 30"/>
          <p:cNvSpPr/>
          <p:nvPr userDrawn="1"/>
        </p:nvSpPr>
        <p:spPr>
          <a:xfrm>
            <a:off x="1600200" y="1"/>
            <a:ext cx="7543800" cy="381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smtClean="0"/>
              <a:t>Get Captain Hook to the treasure without him getting eaten by the crocodile!</a:t>
            </a:r>
            <a:endParaRPr lang="en-US" dirty="0"/>
          </a:p>
        </p:txBody>
      </p:sp>
      <p:pic>
        <p:nvPicPr>
          <p:cNvPr id="2073" name="Picture 25" descr="http://c.editingmyspace.com/files/en/tinkerbell/tinkerbell_006.gif"/>
          <p:cNvPicPr>
            <a:picLocks noChangeAspect="1" noChangeArrowheads="1" noCrop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4038600"/>
            <a:ext cx="649800" cy="517525"/>
          </a:xfrm>
          <a:prstGeom prst="rect">
            <a:avLst/>
          </a:prstGeom>
          <a:noFill/>
        </p:spPr>
      </p:pic>
      <p:pic>
        <p:nvPicPr>
          <p:cNvPr id="2079" name="Picture 31" descr="http://www.cutekidparties.com/peterpan2zh9.gif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0" y="2743200"/>
            <a:ext cx="546100" cy="557862"/>
          </a:xfrm>
          <a:prstGeom prst="rect">
            <a:avLst/>
          </a:prstGeom>
          <a:noFill/>
        </p:spPr>
      </p:pic>
      <p:sp>
        <p:nvSpPr>
          <p:cNvPr id="42" name="TextBox 41"/>
          <p:cNvSpPr txBox="1"/>
          <p:nvPr userDrawn="1"/>
        </p:nvSpPr>
        <p:spPr>
          <a:xfrm>
            <a:off x="0" y="6488668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Created by Amie</a:t>
            </a:r>
            <a:r>
              <a:rPr lang="en-US" baseline="0" dirty="0" smtClean="0">
                <a:solidFill>
                  <a:schemeClr val="accent1">
                    <a:lumMod val="75000"/>
                  </a:schemeClr>
                </a:solidFill>
              </a:rPr>
              <a:t> Gamache March 2011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14EC-1E71-4C3F-A1B3-4261A5DF989A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9706-8960-4686-BAC9-400803749D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14EC-1E71-4C3F-A1B3-4261A5DF989A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9706-8960-4686-BAC9-400803749D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14EC-1E71-4C3F-A1B3-4261A5DF989A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9706-8960-4686-BAC9-400803749D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14EC-1E71-4C3F-A1B3-4261A5DF989A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9706-8960-4686-BAC9-400803749D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14EC-1E71-4C3F-A1B3-4261A5DF989A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9706-8960-4686-BAC9-400803749D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14EC-1E71-4C3F-A1B3-4261A5DF989A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9706-8960-4686-BAC9-400803749D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14EC-1E71-4C3F-A1B3-4261A5DF989A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9706-8960-4686-BAC9-400803749D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14EC-1E71-4C3F-A1B3-4261A5DF989A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9706-8960-4686-BAC9-400803749D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14EC-1E71-4C3F-A1B3-4261A5DF989A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9706-8960-4686-BAC9-400803749D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14EC-1E71-4C3F-A1B3-4261A5DF989A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9706-8960-4686-BAC9-400803749D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D14EC-1E71-4C3F-A1B3-4261A5DF989A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F9706-8960-4686-BAC9-400803749D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6096000"/>
            <a:ext cx="300037" cy="300037"/>
          </a:xfrm>
          <a:prstGeom prst="rect">
            <a:avLst/>
          </a:prstGeom>
          <a:noFill/>
        </p:spPr>
      </p:pic>
      <p:pic>
        <p:nvPicPr>
          <p:cNvPr id="57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5486400"/>
            <a:ext cx="300037" cy="300037"/>
          </a:xfrm>
          <a:prstGeom prst="rect">
            <a:avLst/>
          </a:prstGeom>
          <a:noFill/>
        </p:spPr>
      </p:pic>
      <p:pic>
        <p:nvPicPr>
          <p:cNvPr id="58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5410200"/>
            <a:ext cx="300037" cy="300037"/>
          </a:xfrm>
          <a:prstGeom prst="rect">
            <a:avLst/>
          </a:prstGeom>
          <a:noFill/>
        </p:spPr>
      </p:pic>
      <p:pic>
        <p:nvPicPr>
          <p:cNvPr id="59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5486400"/>
            <a:ext cx="300037" cy="300037"/>
          </a:xfrm>
          <a:prstGeom prst="rect">
            <a:avLst/>
          </a:prstGeom>
          <a:noFill/>
        </p:spPr>
      </p:pic>
      <p:pic>
        <p:nvPicPr>
          <p:cNvPr id="60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5486400"/>
            <a:ext cx="300037" cy="300037"/>
          </a:xfrm>
          <a:prstGeom prst="rect">
            <a:avLst/>
          </a:prstGeom>
          <a:noFill/>
        </p:spPr>
      </p:pic>
      <p:pic>
        <p:nvPicPr>
          <p:cNvPr id="61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4876800"/>
            <a:ext cx="300037" cy="300037"/>
          </a:xfrm>
          <a:prstGeom prst="rect">
            <a:avLst/>
          </a:prstGeom>
          <a:noFill/>
        </p:spPr>
      </p:pic>
      <p:pic>
        <p:nvPicPr>
          <p:cNvPr id="62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4724400"/>
            <a:ext cx="300037" cy="300037"/>
          </a:xfrm>
          <a:prstGeom prst="rect">
            <a:avLst/>
          </a:prstGeom>
          <a:noFill/>
        </p:spPr>
      </p:pic>
      <p:pic>
        <p:nvPicPr>
          <p:cNvPr id="63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4876800"/>
            <a:ext cx="300037" cy="300037"/>
          </a:xfrm>
          <a:prstGeom prst="rect">
            <a:avLst/>
          </a:prstGeom>
          <a:noFill/>
        </p:spPr>
      </p:pic>
      <p:pic>
        <p:nvPicPr>
          <p:cNvPr id="64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4800600"/>
            <a:ext cx="300037" cy="300037"/>
          </a:xfrm>
          <a:prstGeom prst="rect">
            <a:avLst/>
          </a:prstGeom>
          <a:noFill/>
        </p:spPr>
      </p:pic>
      <p:pic>
        <p:nvPicPr>
          <p:cNvPr id="65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4724400"/>
            <a:ext cx="300037" cy="300037"/>
          </a:xfrm>
          <a:prstGeom prst="rect">
            <a:avLst/>
          </a:prstGeom>
          <a:noFill/>
        </p:spPr>
      </p:pic>
      <p:pic>
        <p:nvPicPr>
          <p:cNvPr id="66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4191000"/>
            <a:ext cx="300037" cy="300037"/>
          </a:xfrm>
          <a:prstGeom prst="rect">
            <a:avLst/>
          </a:prstGeom>
          <a:noFill/>
        </p:spPr>
      </p:pic>
      <p:pic>
        <p:nvPicPr>
          <p:cNvPr id="67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3505200"/>
            <a:ext cx="300037" cy="300037"/>
          </a:xfrm>
          <a:prstGeom prst="rect">
            <a:avLst/>
          </a:prstGeom>
          <a:noFill/>
        </p:spPr>
      </p:pic>
      <p:pic>
        <p:nvPicPr>
          <p:cNvPr id="68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2895600"/>
            <a:ext cx="300037" cy="300037"/>
          </a:xfrm>
          <a:prstGeom prst="rect">
            <a:avLst/>
          </a:prstGeom>
          <a:noFill/>
        </p:spPr>
      </p:pic>
      <p:pic>
        <p:nvPicPr>
          <p:cNvPr id="69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2819400"/>
            <a:ext cx="300037" cy="300037"/>
          </a:xfrm>
          <a:prstGeom prst="rect">
            <a:avLst/>
          </a:prstGeom>
          <a:noFill/>
        </p:spPr>
      </p:pic>
      <p:pic>
        <p:nvPicPr>
          <p:cNvPr id="70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2209800"/>
            <a:ext cx="300037" cy="300037"/>
          </a:xfrm>
          <a:prstGeom prst="rect">
            <a:avLst/>
          </a:prstGeom>
          <a:noFill/>
        </p:spPr>
      </p:pic>
      <p:pic>
        <p:nvPicPr>
          <p:cNvPr id="71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600200"/>
            <a:ext cx="300037" cy="300037"/>
          </a:xfrm>
          <a:prstGeom prst="rect">
            <a:avLst/>
          </a:prstGeom>
          <a:noFill/>
        </p:spPr>
      </p:pic>
      <p:pic>
        <p:nvPicPr>
          <p:cNvPr id="72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600200"/>
            <a:ext cx="300037" cy="300037"/>
          </a:xfrm>
          <a:prstGeom prst="rect">
            <a:avLst/>
          </a:prstGeom>
          <a:noFill/>
        </p:spPr>
      </p:pic>
      <p:sp>
        <p:nvSpPr>
          <p:cNvPr id="73" name="TextBox 72"/>
          <p:cNvSpPr txBox="1"/>
          <p:nvPr/>
        </p:nvSpPr>
        <p:spPr>
          <a:xfrm>
            <a:off x="1676400" y="457200"/>
            <a:ext cx="708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Go West 2 squares.  Go South 2 squares.  Go East 1 square. 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Go South 3 squares.  Go West  4 squares.  Go South 1 square.  Go West 3 squares.  Go South 1 square.  Go West 1 square.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75" name="Picture 13" descr="http://www.animationbuddy.com/Animation/Jobs_and_People/Sailors_and_Pirates/Captain_Hook_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60559" y="1447800"/>
            <a:ext cx="715141" cy="586956"/>
          </a:xfrm>
          <a:prstGeom prst="rect">
            <a:avLst/>
          </a:prstGeom>
          <a:noFill/>
        </p:spPr>
      </p:pic>
      <p:pic>
        <p:nvPicPr>
          <p:cNvPr id="76" name="Picture 5" descr="C:\Documents and Settings\agamache\Local Settings\Temporary Internet Files\Content.IE5\83FY2IO1\MC900441717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381000" y="5867400"/>
            <a:ext cx="685800" cy="685800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304800" y="16002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Example: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4572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Go East 4 squares.  Go South 1 square.  Go East 3 squares.  Go South 2 squares.  Go East 1 square.  Go South 2 squares.  Go West 1 square.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3" name="Picture 13" descr="http://www.animationbuddy.com/Animation/Jobs_and_People/Sailors_and_Pirates/Captain_Hook_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447800"/>
            <a:ext cx="715141" cy="586956"/>
          </a:xfrm>
          <a:prstGeom prst="rect">
            <a:avLst/>
          </a:prstGeom>
          <a:noFill/>
        </p:spPr>
      </p:pic>
      <p:pic>
        <p:nvPicPr>
          <p:cNvPr id="4" name="Picture 5" descr="C:\Documents and Settings\agamache\Local Settings\Temporary Internet Files\Content.IE5\83FY2IO1\MC900441717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6400800" y="4572000"/>
            <a:ext cx="685800" cy="685800"/>
          </a:xfrm>
          <a:prstGeom prst="rect">
            <a:avLst/>
          </a:prstGeom>
          <a:noFill/>
        </p:spPr>
      </p:pic>
      <p:pic>
        <p:nvPicPr>
          <p:cNvPr id="5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6707981"/>
            <a:ext cx="300037" cy="300037"/>
          </a:xfrm>
          <a:prstGeom prst="rect">
            <a:avLst/>
          </a:prstGeom>
          <a:noFill/>
        </p:spPr>
      </p:pic>
      <p:pic>
        <p:nvPicPr>
          <p:cNvPr id="6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6860381"/>
            <a:ext cx="300037" cy="300037"/>
          </a:xfrm>
          <a:prstGeom prst="rect">
            <a:avLst/>
          </a:prstGeom>
          <a:noFill/>
        </p:spPr>
      </p:pic>
      <p:pic>
        <p:nvPicPr>
          <p:cNvPr id="7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7012781"/>
            <a:ext cx="300037" cy="300037"/>
          </a:xfrm>
          <a:prstGeom prst="rect">
            <a:avLst/>
          </a:prstGeom>
          <a:noFill/>
        </p:spPr>
      </p:pic>
      <p:pic>
        <p:nvPicPr>
          <p:cNvPr id="8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7165181"/>
            <a:ext cx="300037" cy="300037"/>
          </a:xfrm>
          <a:prstGeom prst="rect">
            <a:avLst/>
          </a:prstGeom>
          <a:noFill/>
        </p:spPr>
      </p:pic>
      <p:pic>
        <p:nvPicPr>
          <p:cNvPr id="9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6707981"/>
            <a:ext cx="300037" cy="300037"/>
          </a:xfrm>
          <a:prstGeom prst="rect">
            <a:avLst/>
          </a:prstGeom>
          <a:noFill/>
        </p:spPr>
      </p:pic>
      <p:pic>
        <p:nvPicPr>
          <p:cNvPr id="10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6860381"/>
            <a:ext cx="300037" cy="300037"/>
          </a:xfrm>
          <a:prstGeom prst="rect">
            <a:avLst/>
          </a:prstGeom>
          <a:noFill/>
        </p:spPr>
      </p:pic>
      <p:pic>
        <p:nvPicPr>
          <p:cNvPr id="11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7012781"/>
            <a:ext cx="300037" cy="300037"/>
          </a:xfrm>
          <a:prstGeom prst="rect">
            <a:avLst/>
          </a:prstGeom>
          <a:noFill/>
        </p:spPr>
      </p:pic>
      <p:pic>
        <p:nvPicPr>
          <p:cNvPr id="12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7165181"/>
            <a:ext cx="300037" cy="300037"/>
          </a:xfrm>
          <a:prstGeom prst="rect">
            <a:avLst/>
          </a:prstGeom>
          <a:noFill/>
        </p:spPr>
      </p:pic>
      <p:pic>
        <p:nvPicPr>
          <p:cNvPr id="13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6707981"/>
            <a:ext cx="300037" cy="300037"/>
          </a:xfrm>
          <a:prstGeom prst="rect">
            <a:avLst/>
          </a:prstGeom>
          <a:noFill/>
        </p:spPr>
      </p:pic>
      <p:pic>
        <p:nvPicPr>
          <p:cNvPr id="14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6860381"/>
            <a:ext cx="300037" cy="300037"/>
          </a:xfrm>
          <a:prstGeom prst="rect">
            <a:avLst/>
          </a:prstGeom>
          <a:noFill/>
        </p:spPr>
      </p:pic>
      <p:pic>
        <p:nvPicPr>
          <p:cNvPr id="15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8800" y="7012781"/>
            <a:ext cx="300037" cy="300037"/>
          </a:xfrm>
          <a:prstGeom prst="rect">
            <a:avLst/>
          </a:prstGeom>
          <a:noFill/>
        </p:spPr>
      </p:pic>
      <p:pic>
        <p:nvPicPr>
          <p:cNvPr id="16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7165181"/>
            <a:ext cx="300037" cy="300037"/>
          </a:xfrm>
          <a:prstGeom prst="rect">
            <a:avLst/>
          </a:prstGeom>
          <a:noFill/>
        </p:spPr>
      </p:pic>
      <p:pic>
        <p:nvPicPr>
          <p:cNvPr id="17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09800" y="6707981"/>
            <a:ext cx="300037" cy="300037"/>
          </a:xfrm>
          <a:prstGeom prst="rect">
            <a:avLst/>
          </a:prstGeom>
          <a:noFill/>
        </p:spPr>
      </p:pic>
      <p:pic>
        <p:nvPicPr>
          <p:cNvPr id="18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2200" y="6860381"/>
            <a:ext cx="300037" cy="300037"/>
          </a:xfrm>
          <a:prstGeom prst="rect">
            <a:avLst/>
          </a:prstGeom>
          <a:noFill/>
        </p:spPr>
      </p:pic>
      <p:pic>
        <p:nvPicPr>
          <p:cNvPr id="19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4600" y="7012781"/>
            <a:ext cx="300037" cy="300037"/>
          </a:xfrm>
          <a:prstGeom prst="rect">
            <a:avLst/>
          </a:prstGeom>
          <a:noFill/>
        </p:spPr>
      </p:pic>
      <p:pic>
        <p:nvPicPr>
          <p:cNvPr id="20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67000" y="7165181"/>
            <a:ext cx="300037" cy="300037"/>
          </a:xfrm>
          <a:prstGeom prst="rect">
            <a:avLst/>
          </a:prstGeom>
          <a:noFill/>
        </p:spPr>
      </p:pic>
      <p:pic>
        <p:nvPicPr>
          <p:cNvPr id="21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95600" y="6707981"/>
            <a:ext cx="300037" cy="300037"/>
          </a:xfrm>
          <a:prstGeom prst="rect">
            <a:avLst/>
          </a:prstGeom>
          <a:noFill/>
        </p:spPr>
      </p:pic>
      <p:pic>
        <p:nvPicPr>
          <p:cNvPr id="22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0" y="6860381"/>
            <a:ext cx="300037" cy="300037"/>
          </a:xfrm>
          <a:prstGeom prst="rect">
            <a:avLst/>
          </a:prstGeom>
          <a:noFill/>
        </p:spPr>
      </p:pic>
      <p:pic>
        <p:nvPicPr>
          <p:cNvPr id="23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0400" y="7012781"/>
            <a:ext cx="300037" cy="300037"/>
          </a:xfrm>
          <a:prstGeom prst="rect">
            <a:avLst/>
          </a:prstGeom>
          <a:noFill/>
        </p:spPr>
      </p:pic>
      <p:pic>
        <p:nvPicPr>
          <p:cNvPr id="24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2800" y="7165181"/>
            <a:ext cx="300037" cy="300037"/>
          </a:xfrm>
          <a:prstGeom prst="rect">
            <a:avLst/>
          </a:prstGeom>
          <a:noFill/>
        </p:spPr>
      </p:pic>
      <p:pic>
        <p:nvPicPr>
          <p:cNvPr id="25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6707981"/>
            <a:ext cx="300037" cy="300037"/>
          </a:xfrm>
          <a:prstGeom prst="rect">
            <a:avLst/>
          </a:prstGeom>
          <a:noFill/>
        </p:spPr>
      </p:pic>
      <p:pic>
        <p:nvPicPr>
          <p:cNvPr id="26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6860381"/>
            <a:ext cx="300037" cy="300037"/>
          </a:xfrm>
          <a:prstGeom prst="rect">
            <a:avLst/>
          </a:prstGeom>
          <a:noFill/>
        </p:spPr>
      </p:pic>
      <p:pic>
        <p:nvPicPr>
          <p:cNvPr id="27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0" y="7012781"/>
            <a:ext cx="300037" cy="300037"/>
          </a:xfrm>
          <a:prstGeom prst="rect">
            <a:avLst/>
          </a:prstGeom>
          <a:noFill/>
        </p:spPr>
      </p:pic>
      <p:pic>
        <p:nvPicPr>
          <p:cNvPr id="28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62400" y="7165181"/>
            <a:ext cx="300037" cy="300037"/>
          </a:xfrm>
          <a:prstGeom prst="rect">
            <a:avLst/>
          </a:prstGeom>
          <a:noFill/>
        </p:spPr>
      </p:pic>
      <p:pic>
        <p:nvPicPr>
          <p:cNvPr id="29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6707981"/>
            <a:ext cx="300037" cy="300037"/>
          </a:xfrm>
          <a:prstGeom prst="rect">
            <a:avLst/>
          </a:prstGeom>
          <a:noFill/>
        </p:spPr>
      </p:pic>
      <p:pic>
        <p:nvPicPr>
          <p:cNvPr id="30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0" y="6860381"/>
            <a:ext cx="300037" cy="300037"/>
          </a:xfrm>
          <a:prstGeom prst="rect">
            <a:avLst/>
          </a:prstGeom>
          <a:noFill/>
        </p:spPr>
      </p:pic>
      <p:pic>
        <p:nvPicPr>
          <p:cNvPr id="31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7012781"/>
            <a:ext cx="300037" cy="300037"/>
          </a:xfrm>
          <a:prstGeom prst="rect">
            <a:avLst/>
          </a:prstGeom>
          <a:noFill/>
        </p:spPr>
      </p:pic>
      <p:pic>
        <p:nvPicPr>
          <p:cNvPr id="32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7165181"/>
            <a:ext cx="300037" cy="300037"/>
          </a:xfrm>
          <a:prstGeom prst="rect">
            <a:avLst/>
          </a:prstGeom>
          <a:noFill/>
        </p:spPr>
      </p:pic>
      <p:pic>
        <p:nvPicPr>
          <p:cNvPr id="33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6707981"/>
            <a:ext cx="300037" cy="300037"/>
          </a:xfrm>
          <a:prstGeom prst="rect">
            <a:avLst/>
          </a:prstGeom>
          <a:noFill/>
        </p:spPr>
      </p:pic>
      <p:pic>
        <p:nvPicPr>
          <p:cNvPr id="34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81600" y="6860381"/>
            <a:ext cx="300037" cy="300037"/>
          </a:xfrm>
          <a:prstGeom prst="rect">
            <a:avLst/>
          </a:prstGeom>
          <a:noFill/>
        </p:spPr>
      </p:pic>
      <p:pic>
        <p:nvPicPr>
          <p:cNvPr id="35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0" y="7010400"/>
            <a:ext cx="300037" cy="300037"/>
          </a:xfrm>
          <a:prstGeom prst="rect">
            <a:avLst/>
          </a:prstGeom>
          <a:noFill/>
        </p:spPr>
      </p:pic>
      <p:pic>
        <p:nvPicPr>
          <p:cNvPr id="36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7162800"/>
            <a:ext cx="300037" cy="3000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4572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Go North 2 squares.  Go East 3 squares.  Go South 7 squares.  Go East 2 squares.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3" name="Picture 13" descr="http://www.animationbuddy.com/Animation/Jobs_and_People/Sailors_and_Pirates/Captain_Hook_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743200"/>
            <a:ext cx="715141" cy="586956"/>
          </a:xfrm>
          <a:prstGeom prst="rect">
            <a:avLst/>
          </a:prstGeom>
          <a:noFill/>
        </p:spPr>
      </p:pic>
      <p:pic>
        <p:nvPicPr>
          <p:cNvPr id="4" name="Picture 5" descr="C:\Documents and Settings\agamache\Local Settings\Temporary Internet Files\Content.IE5\83FY2IO1\MC900441717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4648200" y="5867400"/>
            <a:ext cx="685800" cy="685800"/>
          </a:xfrm>
          <a:prstGeom prst="rect">
            <a:avLst/>
          </a:prstGeom>
          <a:noFill/>
        </p:spPr>
      </p:pic>
      <p:pic>
        <p:nvPicPr>
          <p:cNvPr id="5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6707981"/>
            <a:ext cx="300037" cy="300037"/>
          </a:xfrm>
          <a:prstGeom prst="rect">
            <a:avLst/>
          </a:prstGeom>
          <a:noFill/>
        </p:spPr>
      </p:pic>
      <p:pic>
        <p:nvPicPr>
          <p:cNvPr id="6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6860381"/>
            <a:ext cx="300037" cy="300037"/>
          </a:xfrm>
          <a:prstGeom prst="rect">
            <a:avLst/>
          </a:prstGeom>
          <a:noFill/>
        </p:spPr>
      </p:pic>
      <p:pic>
        <p:nvPicPr>
          <p:cNvPr id="7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7012781"/>
            <a:ext cx="300037" cy="300037"/>
          </a:xfrm>
          <a:prstGeom prst="rect">
            <a:avLst/>
          </a:prstGeom>
          <a:noFill/>
        </p:spPr>
      </p:pic>
      <p:pic>
        <p:nvPicPr>
          <p:cNvPr id="8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7165181"/>
            <a:ext cx="300037" cy="300037"/>
          </a:xfrm>
          <a:prstGeom prst="rect">
            <a:avLst/>
          </a:prstGeom>
          <a:noFill/>
        </p:spPr>
      </p:pic>
      <p:pic>
        <p:nvPicPr>
          <p:cNvPr id="9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6707981"/>
            <a:ext cx="300037" cy="300037"/>
          </a:xfrm>
          <a:prstGeom prst="rect">
            <a:avLst/>
          </a:prstGeom>
          <a:noFill/>
        </p:spPr>
      </p:pic>
      <p:pic>
        <p:nvPicPr>
          <p:cNvPr id="10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6860381"/>
            <a:ext cx="300037" cy="300037"/>
          </a:xfrm>
          <a:prstGeom prst="rect">
            <a:avLst/>
          </a:prstGeom>
          <a:noFill/>
        </p:spPr>
      </p:pic>
      <p:pic>
        <p:nvPicPr>
          <p:cNvPr id="11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7012781"/>
            <a:ext cx="300037" cy="300037"/>
          </a:xfrm>
          <a:prstGeom prst="rect">
            <a:avLst/>
          </a:prstGeom>
          <a:noFill/>
        </p:spPr>
      </p:pic>
      <p:pic>
        <p:nvPicPr>
          <p:cNvPr id="12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7165181"/>
            <a:ext cx="300037" cy="300037"/>
          </a:xfrm>
          <a:prstGeom prst="rect">
            <a:avLst/>
          </a:prstGeom>
          <a:noFill/>
        </p:spPr>
      </p:pic>
      <p:pic>
        <p:nvPicPr>
          <p:cNvPr id="13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6707981"/>
            <a:ext cx="300037" cy="300037"/>
          </a:xfrm>
          <a:prstGeom prst="rect">
            <a:avLst/>
          </a:prstGeom>
          <a:noFill/>
        </p:spPr>
      </p:pic>
      <p:pic>
        <p:nvPicPr>
          <p:cNvPr id="14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6860381"/>
            <a:ext cx="300037" cy="300037"/>
          </a:xfrm>
          <a:prstGeom prst="rect">
            <a:avLst/>
          </a:prstGeom>
          <a:noFill/>
        </p:spPr>
      </p:pic>
      <p:pic>
        <p:nvPicPr>
          <p:cNvPr id="15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8800" y="7012781"/>
            <a:ext cx="300037" cy="300037"/>
          </a:xfrm>
          <a:prstGeom prst="rect">
            <a:avLst/>
          </a:prstGeom>
          <a:noFill/>
        </p:spPr>
      </p:pic>
      <p:pic>
        <p:nvPicPr>
          <p:cNvPr id="16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7165181"/>
            <a:ext cx="300037" cy="300037"/>
          </a:xfrm>
          <a:prstGeom prst="rect">
            <a:avLst/>
          </a:prstGeom>
          <a:noFill/>
        </p:spPr>
      </p:pic>
      <p:pic>
        <p:nvPicPr>
          <p:cNvPr id="17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09800" y="6707981"/>
            <a:ext cx="300037" cy="300037"/>
          </a:xfrm>
          <a:prstGeom prst="rect">
            <a:avLst/>
          </a:prstGeom>
          <a:noFill/>
        </p:spPr>
      </p:pic>
      <p:pic>
        <p:nvPicPr>
          <p:cNvPr id="18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2200" y="6860381"/>
            <a:ext cx="300037" cy="300037"/>
          </a:xfrm>
          <a:prstGeom prst="rect">
            <a:avLst/>
          </a:prstGeom>
          <a:noFill/>
        </p:spPr>
      </p:pic>
      <p:pic>
        <p:nvPicPr>
          <p:cNvPr id="19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4600" y="7012781"/>
            <a:ext cx="300037" cy="300037"/>
          </a:xfrm>
          <a:prstGeom prst="rect">
            <a:avLst/>
          </a:prstGeom>
          <a:noFill/>
        </p:spPr>
      </p:pic>
      <p:pic>
        <p:nvPicPr>
          <p:cNvPr id="20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67000" y="7165181"/>
            <a:ext cx="300037" cy="300037"/>
          </a:xfrm>
          <a:prstGeom prst="rect">
            <a:avLst/>
          </a:prstGeom>
          <a:noFill/>
        </p:spPr>
      </p:pic>
      <p:pic>
        <p:nvPicPr>
          <p:cNvPr id="21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95600" y="6707981"/>
            <a:ext cx="300037" cy="300037"/>
          </a:xfrm>
          <a:prstGeom prst="rect">
            <a:avLst/>
          </a:prstGeom>
          <a:noFill/>
        </p:spPr>
      </p:pic>
      <p:pic>
        <p:nvPicPr>
          <p:cNvPr id="22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0" y="6860381"/>
            <a:ext cx="300037" cy="300037"/>
          </a:xfrm>
          <a:prstGeom prst="rect">
            <a:avLst/>
          </a:prstGeom>
          <a:noFill/>
        </p:spPr>
      </p:pic>
      <p:pic>
        <p:nvPicPr>
          <p:cNvPr id="23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0400" y="7012781"/>
            <a:ext cx="300037" cy="300037"/>
          </a:xfrm>
          <a:prstGeom prst="rect">
            <a:avLst/>
          </a:prstGeom>
          <a:noFill/>
        </p:spPr>
      </p:pic>
      <p:pic>
        <p:nvPicPr>
          <p:cNvPr id="24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2800" y="7165181"/>
            <a:ext cx="300037" cy="300037"/>
          </a:xfrm>
          <a:prstGeom prst="rect">
            <a:avLst/>
          </a:prstGeom>
          <a:noFill/>
        </p:spPr>
      </p:pic>
      <p:pic>
        <p:nvPicPr>
          <p:cNvPr id="25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6707981"/>
            <a:ext cx="300037" cy="300037"/>
          </a:xfrm>
          <a:prstGeom prst="rect">
            <a:avLst/>
          </a:prstGeom>
          <a:noFill/>
        </p:spPr>
      </p:pic>
      <p:pic>
        <p:nvPicPr>
          <p:cNvPr id="26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6860381"/>
            <a:ext cx="300037" cy="300037"/>
          </a:xfrm>
          <a:prstGeom prst="rect">
            <a:avLst/>
          </a:prstGeom>
          <a:noFill/>
        </p:spPr>
      </p:pic>
      <p:pic>
        <p:nvPicPr>
          <p:cNvPr id="27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0" y="7012781"/>
            <a:ext cx="300037" cy="300037"/>
          </a:xfrm>
          <a:prstGeom prst="rect">
            <a:avLst/>
          </a:prstGeom>
          <a:noFill/>
        </p:spPr>
      </p:pic>
      <p:pic>
        <p:nvPicPr>
          <p:cNvPr id="28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62400" y="7165181"/>
            <a:ext cx="300037" cy="300037"/>
          </a:xfrm>
          <a:prstGeom prst="rect">
            <a:avLst/>
          </a:prstGeom>
          <a:noFill/>
        </p:spPr>
      </p:pic>
      <p:pic>
        <p:nvPicPr>
          <p:cNvPr id="29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6707981"/>
            <a:ext cx="300037" cy="300037"/>
          </a:xfrm>
          <a:prstGeom prst="rect">
            <a:avLst/>
          </a:prstGeom>
          <a:noFill/>
        </p:spPr>
      </p:pic>
      <p:pic>
        <p:nvPicPr>
          <p:cNvPr id="30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0" y="6860381"/>
            <a:ext cx="300037" cy="300037"/>
          </a:xfrm>
          <a:prstGeom prst="rect">
            <a:avLst/>
          </a:prstGeom>
          <a:noFill/>
        </p:spPr>
      </p:pic>
      <p:pic>
        <p:nvPicPr>
          <p:cNvPr id="31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7012781"/>
            <a:ext cx="300037" cy="300037"/>
          </a:xfrm>
          <a:prstGeom prst="rect">
            <a:avLst/>
          </a:prstGeom>
          <a:noFill/>
        </p:spPr>
      </p:pic>
      <p:pic>
        <p:nvPicPr>
          <p:cNvPr id="32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7165181"/>
            <a:ext cx="300037" cy="300037"/>
          </a:xfrm>
          <a:prstGeom prst="rect">
            <a:avLst/>
          </a:prstGeom>
          <a:noFill/>
        </p:spPr>
      </p:pic>
      <p:pic>
        <p:nvPicPr>
          <p:cNvPr id="33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6707981"/>
            <a:ext cx="300037" cy="300037"/>
          </a:xfrm>
          <a:prstGeom prst="rect">
            <a:avLst/>
          </a:prstGeom>
          <a:noFill/>
        </p:spPr>
      </p:pic>
      <p:pic>
        <p:nvPicPr>
          <p:cNvPr id="34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81600" y="6860381"/>
            <a:ext cx="300037" cy="300037"/>
          </a:xfrm>
          <a:prstGeom prst="rect">
            <a:avLst/>
          </a:prstGeom>
          <a:noFill/>
        </p:spPr>
      </p:pic>
      <p:pic>
        <p:nvPicPr>
          <p:cNvPr id="35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0" y="7010400"/>
            <a:ext cx="300037" cy="300037"/>
          </a:xfrm>
          <a:prstGeom prst="rect">
            <a:avLst/>
          </a:prstGeom>
          <a:noFill/>
        </p:spPr>
      </p:pic>
      <p:pic>
        <p:nvPicPr>
          <p:cNvPr id="36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7162800"/>
            <a:ext cx="300037" cy="3000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4572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Go East 1 square.  Go North 2 squares.  Go East 2 squares.  Go North 1 square.  Go East 4 squares.  Go North 1 square.  Go East 2 squares.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3" name="Picture 13" descr="http://www.animationbuddy.com/Animation/Jobs_and_People/Sailors_and_Pirates/Captain_Hook_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038600"/>
            <a:ext cx="715141" cy="586956"/>
          </a:xfrm>
          <a:prstGeom prst="rect">
            <a:avLst/>
          </a:prstGeom>
          <a:noFill/>
        </p:spPr>
      </p:pic>
      <p:pic>
        <p:nvPicPr>
          <p:cNvPr id="5" name="Picture 5" descr="C:\Documents and Settings\agamache\Local Settings\Temporary Internet Files\Content.IE5\83FY2IO1\MC900441717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8153400" y="1447800"/>
            <a:ext cx="685800" cy="685800"/>
          </a:xfrm>
          <a:prstGeom prst="rect">
            <a:avLst/>
          </a:prstGeom>
          <a:noFill/>
        </p:spPr>
      </p:pic>
      <p:pic>
        <p:nvPicPr>
          <p:cNvPr id="6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6707981"/>
            <a:ext cx="300037" cy="300037"/>
          </a:xfrm>
          <a:prstGeom prst="rect">
            <a:avLst/>
          </a:prstGeom>
          <a:noFill/>
        </p:spPr>
      </p:pic>
      <p:pic>
        <p:nvPicPr>
          <p:cNvPr id="7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6860381"/>
            <a:ext cx="300037" cy="300037"/>
          </a:xfrm>
          <a:prstGeom prst="rect">
            <a:avLst/>
          </a:prstGeom>
          <a:noFill/>
        </p:spPr>
      </p:pic>
      <p:pic>
        <p:nvPicPr>
          <p:cNvPr id="8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7012781"/>
            <a:ext cx="300037" cy="300037"/>
          </a:xfrm>
          <a:prstGeom prst="rect">
            <a:avLst/>
          </a:prstGeom>
          <a:noFill/>
        </p:spPr>
      </p:pic>
      <p:pic>
        <p:nvPicPr>
          <p:cNvPr id="9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7165181"/>
            <a:ext cx="300037" cy="300037"/>
          </a:xfrm>
          <a:prstGeom prst="rect">
            <a:avLst/>
          </a:prstGeom>
          <a:noFill/>
        </p:spPr>
      </p:pic>
      <p:pic>
        <p:nvPicPr>
          <p:cNvPr id="10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6707981"/>
            <a:ext cx="300037" cy="300037"/>
          </a:xfrm>
          <a:prstGeom prst="rect">
            <a:avLst/>
          </a:prstGeom>
          <a:noFill/>
        </p:spPr>
      </p:pic>
      <p:pic>
        <p:nvPicPr>
          <p:cNvPr id="11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6860381"/>
            <a:ext cx="300037" cy="300037"/>
          </a:xfrm>
          <a:prstGeom prst="rect">
            <a:avLst/>
          </a:prstGeom>
          <a:noFill/>
        </p:spPr>
      </p:pic>
      <p:pic>
        <p:nvPicPr>
          <p:cNvPr id="12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7012781"/>
            <a:ext cx="300037" cy="300037"/>
          </a:xfrm>
          <a:prstGeom prst="rect">
            <a:avLst/>
          </a:prstGeom>
          <a:noFill/>
        </p:spPr>
      </p:pic>
      <p:pic>
        <p:nvPicPr>
          <p:cNvPr id="13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7165181"/>
            <a:ext cx="300037" cy="300037"/>
          </a:xfrm>
          <a:prstGeom prst="rect">
            <a:avLst/>
          </a:prstGeom>
          <a:noFill/>
        </p:spPr>
      </p:pic>
      <p:pic>
        <p:nvPicPr>
          <p:cNvPr id="14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6707981"/>
            <a:ext cx="300037" cy="300037"/>
          </a:xfrm>
          <a:prstGeom prst="rect">
            <a:avLst/>
          </a:prstGeom>
          <a:noFill/>
        </p:spPr>
      </p:pic>
      <p:pic>
        <p:nvPicPr>
          <p:cNvPr id="15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6860381"/>
            <a:ext cx="300037" cy="300037"/>
          </a:xfrm>
          <a:prstGeom prst="rect">
            <a:avLst/>
          </a:prstGeom>
          <a:noFill/>
        </p:spPr>
      </p:pic>
      <p:pic>
        <p:nvPicPr>
          <p:cNvPr id="16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8800" y="7012781"/>
            <a:ext cx="300037" cy="300037"/>
          </a:xfrm>
          <a:prstGeom prst="rect">
            <a:avLst/>
          </a:prstGeom>
          <a:noFill/>
        </p:spPr>
      </p:pic>
      <p:pic>
        <p:nvPicPr>
          <p:cNvPr id="17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7165181"/>
            <a:ext cx="300037" cy="300037"/>
          </a:xfrm>
          <a:prstGeom prst="rect">
            <a:avLst/>
          </a:prstGeom>
          <a:noFill/>
        </p:spPr>
      </p:pic>
      <p:pic>
        <p:nvPicPr>
          <p:cNvPr id="18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09800" y="6707981"/>
            <a:ext cx="300037" cy="300037"/>
          </a:xfrm>
          <a:prstGeom prst="rect">
            <a:avLst/>
          </a:prstGeom>
          <a:noFill/>
        </p:spPr>
      </p:pic>
      <p:pic>
        <p:nvPicPr>
          <p:cNvPr id="19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2200" y="6860381"/>
            <a:ext cx="300037" cy="300037"/>
          </a:xfrm>
          <a:prstGeom prst="rect">
            <a:avLst/>
          </a:prstGeom>
          <a:noFill/>
        </p:spPr>
      </p:pic>
      <p:pic>
        <p:nvPicPr>
          <p:cNvPr id="20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4600" y="7012781"/>
            <a:ext cx="300037" cy="300037"/>
          </a:xfrm>
          <a:prstGeom prst="rect">
            <a:avLst/>
          </a:prstGeom>
          <a:noFill/>
        </p:spPr>
      </p:pic>
      <p:pic>
        <p:nvPicPr>
          <p:cNvPr id="21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67000" y="7165181"/>
            <a:ext cx="300037" cy="300037"/>
          </a:xfrm>
          <a:prstGeom prst="rect">
            <a:avLst/>
          </a:prstGeom>
          <a:noFill/>
        </p:spPr>
      </p:pic>
      <p:pic>
        <p:nvPicPr>
          <p:cNvPr id="22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95600" y="6707981"/>
            <a:ext cx="300037" cy="300037"/>
          </a:xfrm>
          <a:prstGeom prst="rect">
            <a:avLst/>
          </a:prstGeom>
          <a:noFill/>
        </p:spPr>
      </p:pic>
      <p:pic>
        <p:nvPicPr>
          <p:cNvPr id="23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0" y="6860381"/>
            <a:ext cx="300037" cy="300037"/>
          </a:xfrm>
          <a:prstGeom prst="rect">
            <a:avLst/>
          </a:prstGeom>
          <a:noFill/>
        </p:spPr>
      </p:pic>
      <p:pic>
        <p:nvPicPr>
          <p:cNvPr id="24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0400" y="7012781"/>
            <a:ext cx="300037" cy="300037"/>
          </a:xfrm>
          <a:prstGeom prst="rect">
            <a:avLst/>
          </a:prstGeom>
          <a:noFill/>
        </p:spPr>
      </p:pic>
      <p:pic>
        <p:nvPicPr>
          <p:cNvPr id="25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2800" y="7165181"/>
            <a:ext cx="300037" cy="300037"/>
          </a:xfrm>
          <a:prstGeom prst="rect">
            <a:avLst/>
          </a:prstGeom>
          <a:noFill/>
        </p:spPr>
      </p:pic>
      <p:pic>
        <p:nvPicPr>
          <p:cNvPr id="26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6707981"/>
            <a:ext cx="300037" cy="300037"/>
          </a:xfrm>
          <a:prstGeom prst="rect">
            <a:avLst/>
          </a:prstGeom>
          <a:noFill/>
        </p:spPr>
      </p:pic>
      <p:pic>
        <p:nvPicPr>
          <p:cNvPr id="27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6860381"/>
            <a:ext cx="300037" cy="300037"/>
          </a:xfrm>
          <a:prstGeom prst="rect">
            <a:avLst/>
          </a:prstGeom>
          <a:noFill/>
        </p:spPr>
      </p:pic>
      <p:pic>
        <p:nvPicPr>
          <p:cNvPr id="28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0" y="7012781"/>
            <a:ext cx="300037" cy="300037"/>
          </a:xfrm>
          <a:prstGeom prst="rect">
            <a:avLst/>
          </a:prstGeom>
          <a:noFill/>
        </p:spPr>
      </p:pic>
      <p:pic>
        <p:nvPicPr>
          <p:cNvPr id="29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62400" y="7165181"/>
            <a:ext cx="300037" cy="300037"/>
          </a:xfrm>
          <a:prstGeom prst="rect">
            <a:avLst/>
          </a:prstGeom>
          <a:noFill/>
        </p:spPr>
      </p:pic>
      <p:pic>
        <p:nvPicPr>
          <p:cNvPr id="30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6707981"/>
            <a:ext cx="300037" cy="300037"/>
          </a:xfrm>
          <a:prstGeom prst="rect">
            <a:avLst/>
          </a:prstGeom>
          <a:noFill/>
        </p:spPr>
      </p:pic>
      <p:pic>
        <p:nvPicPr>
          <p:cNvPr id="31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0" y="6860381"/>
            <a:ext cx="300037" cy="300037"/>
          </a:xfrm>
          <a:prstGeom prst="rect">
            <a:avLst/>
          </a:prstGeom>
          <a:noFill/>
        </p:spPr>
      </p:pic>
      <p:pic>
        <p:nvPicPr>
          <p:cNvPr id="32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7012781"/>
            <a:ext cx="300037" cy="300037"/>
          </a:xfrm>
          <a:prstGeom prst="rect">
            <a:avLst/>
          </a:prstGeom>
          <a:noFill/>
        </p:spPr>
      </p:pic>
      <p:pic>
        <p:nvPicPr>
          <p:cNvPr id="33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7165181"/>
            <a:ext cx="300037" cy="300037"/>
          </a:xfrm>
          <a:prstGeom prst="rect">
            <a:avLst/>
          </a:prstGeom>
          <a:noFill/>
        </p:spPr>
      </p:pic>
      <p:pic>
        <p:nvPicPr>
          <p:cNvPr id="34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6707981"/>
            <a:ext cx="300037" cy="300037"/>
          </a:xfrm>
          <a:prstGeom prst="rect">
            <a:avLst/>
          </a:prstGeom>
          <a:noFill/>
        </p:spPr>
      </p:pic>
      <p:pic>
        <p:nvPicPr>
          <p:cNvPr id="35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81600" y="6860381"/>
            <a:ext cx="300037" cy="300037"/>
          </a:xfrm>
          <a:prstGeom prst="rect">
            <a:avLst/>
          </a:prstGeom>
          <a:noFill/>
        </p:spPr>
      </p:pic>
      <p:pic>
        <p:nvPicPr>
          <p:cNvPr id="36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0" y="7010400"/>
            <a:ext cx="300037" cy="300037"/>
          </a:xfrm>
          <a:prstGeom prst="rect">
            <a:avLst/>
          </a:prstGeom>
          <a:noFill/>
        </p:spPr>
      </p:pic>
      <p:pic>
        <p:nvPicPr>
          <p:cNvPr id="37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7162800"/>
            <a:ext cx="300037" cy="3000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4572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Go North 6 squares.  Go West 4 squares.  Go South 1 square.  Go West 2 squares.  Go North 1 square.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3" name="Picture 13" descr="http://www.animationbuddy.com/Animation/Jobs_and_People/Sailors_and_Pirates/Captain_Hook_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5943600"/>
            <a:ext cx="715141" cy="586956"/>
          </a:xfrm>
          <a:prstGeom prst="rect">
            <a:avLst/>
          </a:prstGeom>
          <a:noFill/>
        </p:spPr>
      </p:pic>
      <p:pic>
        <p:nvPicPr>
          <p:cNvPr id="4" name="Picture 5" descr="C:\Documents and Settings\agamache\Local Settings\Temporary Internet Files\Content.IE5\83FY2IO1\MC900441717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381000" y="2057400"/>
            <a:ext cx="685800" cy="685800"/>
          </a:xfrm>
          <a:prstGeom prst="rect">
            <a:avLst/>
          </a:prstGeom>
          <a:noFill/>
        </p:spPr>
      </p:pic>
      <p:pic>
        <p:nvPicPr>
          <p:cNvPr id="5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6707981"/>
            <a:ext cx="300037" cy="300037"/>
          </a:xfrm>
          <a:prstGeom prst="rect">
            <a:avLst/>
          </a:prstGeom>
          <a:noFill/>
        </p:spPr>
      </p:pic>
      <p:pic>
        <p:nvPicPr>
          <p:cNvPr id="6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6860381"/>
            <a:ext cx="300037" cy="300037"/>
          </a:xfrm>
          <a:prstGeom prst="rect">
            <a:avLst/>
          </a:prstGeom>
          <a:noFill/>
        </p:spPr>
      </p:pic>
      <p:pic>
        <p:nvPicPr>
          <p:cNvPr id="7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7012781"/>
            <a:ext cx="300037" cy="300037"/>
          </a:xfrm>
          <a:prstGeom prst="rect">
            <a:avLst/>
          </a:prstGeom>
          <a:noFill/>
        </p:spPr>
      </p:pic>
      <p:pic>
        <p:nvPicPr>
          <p:cNvPr id="8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7165181"/>
            <a:ext cx="300037" cy="300037"/>
          </a:xfrm>
          <a:prstGeom prst="rect">
            <a:avLst/>
          </a:prstGeom>
          <a:noFill/>
        </p:spPr>
      </p:pic>
      <p:pic>
        <p:nvPicPr>
          <p:cNvPr id="9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6707981"/>
            <a:ext cx="300037" cy="300037"/>
          </a:xfrm>
          <a:prstGeom prst="rect">
            <a:avLst/>
          </a:prstGeom>
          <a:noFill/>
        </p:spPr>
      </p:pic>
      <p:pic>
        <p:nvPicPr>
          <p:cNvPr id="10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6860381"/>
            <a:ext cx="300037" cy="300037"/>
          </a:xfrm>
          <a:prstGeom prst="rect">
            <a:avLst/>
          </a:prstGeom>
          <a:noFill/>
        </p:spPr>
      </p:pic>
      <p:pic>
        <p:nvPicPr>
          <p:cNvPr id="11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7012781"/>
            <a:ext cx="300037" cy="300037"/>
          </a:xfrm>
          <a:prstGeom prst="rect">
            <a:avLst/>
          </a:prstGeom>
          <a:noFill/>
        </p:spPr>
      </p:pic>
      <p:pic>
        <p:nvPicPr>
          <p:cNvPr id="12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7165181"/>
            <a:ext cx="300037" cy="300037"/>
          </a:xfrm>
          <a:prstGeom prst="rect">
            <a:avLst/>
          </a:prstGeom>
          <a:noFill/>
        </p:spPr>
      </p:pic>
      <p:pic>
        <p:nvPicPr>
          <p:cNvPr id="13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6707981"/>
            <a:ext cx="300037" cy="300037"/>
          </a:xfrm>
          <a:prstGeom prst="rect">
            <a:avLst/>
          </a:prstGeom>
          <a:noFill/>
        </p:spPr>
      </p:pic>
      <p:pic>
        <p:nvPicPr>
          <p:cNvPr id="14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6860381"/>
            <a:ext cx="300037" cy="300037"/>
          </a:xfrm>
          <a:prstGeom prst="rect">
            <a:avLst/>
          </a:prstGeom>
          <a:noFill/>
        </p:spPr>
      </p:pic>
      <p:pic>
        <p:nvPicPr>
          <p:cNvPr id="15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8800" y="7012781"/>
            <a:ext cx="300037" cy="300037"/>
          </a:xfrm>
          <a:prstGeom prst="rect">
            <a:avLst/>
          </a:prstGeom>
          <a:noFill/>
        </p:spPr>
      </p:pic>
      <p:pic>
        <p:nvPicPr>
          <p:cNvPr id="16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7165181"/>
            <a:ext cx="300037" cy="300037"/>
          </a:xfrm>
          <a:prstGeom prst="rect">
            <a:avLst/>
          </a:prstGeom>
          <a:noFill/>
        </p:spPr>
      </p:pic>
      <p:pic>
        <p:nvPicPr>
          <p:cNvPr id="17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09800" y="6707981"/>
            <a:ext cx="300037" cy="300037"/>
          </a:xfrm>
          <a:prstGeom prst="rect">
            <a:avLst/>
          </a:prstGeom>
          <a:noFill/>
        </p:spPr>
      </p:pic>
      <p:pic>
        <p:nvPicPr>
          <p:cNvPr id="18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2200" y="6860381"/>
            <a:ext cx="300037" cy="300037"/>
          </a:xfrm>
          <a:prstGeom prst="rect">
            <a:avLst/>
          </a:prstGeom>
          <a:noFill/>
        </p:spPr>
      </p:pic>
      <p:pic>
        <p:nvPicPr>
          <p:cNvPr id="19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4600" y="7012781"/>
            <a:ext cx="300037" cy="300037"/>
          </a:xfrm>
          <a:prstGeom prst="rect">
            <a:avLst/>
          </a:prstGeom>
          <a:noFill/>
        </p:spPr>
      </p:pic>
      <p:pic>
        <p:nvPicPr>
          <p:cNvPr id="20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67000" y="7165181"/>
            <a:ext cx="300037" cy="300037"/>
          </a:xfrm>
          <a:prstGeom prst="rect">
            <a:avLst/>
          </a:prstGeom>
          <a:noFill/>
        </p:spPr>
      </p:pic>
      <p:pic>
        <p:nvPicPr>
          <p:cNvPr id="21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95600" y="6707981"/>
            <a:ext cx="300037" cy="300037"/>
          </a:xfrm>
          <a:prstGeom prst="rect">
            <a:avLst/>
          </a:prstGeom>
          <a:noFill/>
        </p:spPr>
      </p:pic>
      <p:pic>
        <p:nvPicPr>
          <p:cNvPr id="22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0" y="6860381"/>
            <a:ext cx="300037" cy="300037"/>
          </a:xfrm>
          <a:prstGeom prst="rect">
            <a:avLst/>
          </a:prstGeom>
          <a:noFill/>
        </p:spPr>
      </p:pic>
      <p:pic>
        <p:nvPicPr>
          <p:cNvPr id="23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0400" y="7012781"/>
            <a:ext cx="300037" cy="300037"/>
          </a:xfrm>
          <a:prstGeom prst="rect">
            <a:avLst/>
          </a:prstGeom>
          <a:noFill/>
        </p:spPr>
      </p:pic>
      <p:pic>
        <p:nvPicPr>
          <p:cNvPr id="24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2800" y="7165181"/>
            <a:ext cx="300037" cy="300037"/>
          </a:xfrm>
          <a:prstGeom prst="rect">
            <a:avLst/>
          </a:prstGeom>
          <a:noFill/>
        </p:spPr>
      </p:pic>
      <p:pic>
        <p:nvPicPr>
          <p:cNvPr id="25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6707981"/>
            <a:ext cx="300037" cy="300037"/>
          </a:xfrm>
          <a:prstGeom prst="rect">
            <a:avLst/>
          </a:prstGeom>
          <a:noFill/>
        </p:spPr>
      </p:pic>
      <p:pic>
        <p:nvPicPr>
          <p:cNvPr id="26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6860381"/>
            <a:ext cx="300037" cy="300037"/>
          </a:xfrm>
          <a:prstGeom prst="rect">
            <a:avLst/>
          </a:prstGeom>
          <a:noFill/>
        </p:spPr>
      </p:pic>
      <p:pic>
        <p:nvPicPr>
          <p:cNvPr id="27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0" y="7012781"/>
            <a:ext cx="300037" cy="300037"/>
          </a:xfrm>
          <a:prstGeom prst="rect">
            <a:avLst/>
          </a:prstGeom>
          <a:noFill/>
        </p:spPr>
      </p:pic>
      <p:pic>
        <p:nvPicPr>
          <p:cNvPr id="28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62400" y="7165181"/>
            <a:ext cx="300037" cy="300037"/>
          </a:xfrm>
          <a:prstGeom prst="rect">
            <a:avLst/>
          </a:prstGeom>
          <a:noFill/>
        </p:spPr>
      </p:pic>
      <p:pic>
        <p:nvPicPr>
          <p:cNvPr id="29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6707981"/>
            <a:ext cx="300037" cy="300037"/>
          </a:xfrm>
          <a:prstGeom prst="rect">
            <a:avLst/>
          </a:prstGeom>
          <a:noFill/>
        </p:spPr>
      </p:pic>
      <p:pic>
        <p:nvPicPr>
          <p:cNvPr id="30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0" y="6860381"/>
            <a:ext cx="300037" cy="300037"/>
          </a:xfrm>
          <a:prstGeom prst="rect">
            <a:avLst/>
          </a:prstGeom>
          <a:noFill/>
        </p:spPr>
      </p:pic>
      <p:pic>
        <p:nvPicPr>
          <p:cNvPr id="31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7012781"/>
            <a:ext cx="300037" cy="300037"/>
          </a:xfrm>
          <a:prstGeom prst="rect">
            <a:avLst/>
          </a:prstGeom>
          <a:noFill/>
        </p:spPr>
      </p:pic>
      <p:pic>
        <p:nvPicPr>
          <p:cNvPr id="32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7165181"/>
            <a:ext cx="300037" cy="300037"/>
          </a:xfrm>
          <a:prstGeom prst="rect">
            <a:avLst/>
          </a:prstGeom>
          <a:noFill/>
        </p:spPr>
      </p:pic>
      <p:pic>
        <p:nvPicPr>
          <p:cNvPr id="33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6707981"/>
            <a:ext cx="300037" cy="300037"/>
          </a:xfrm>
          <a:prstGeom prst="rect">
            <a:avLst/>
          </a:prstGeom>
          <a:noFill/>
        </p:spPr>
      </p:pic>
      <p:pic>
        <p:nvPicPr>
          <p:cNvPr id="34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81600" y="6860381"/>
            <a:ext cx="300037" cy="300037"/>
          </a:xfrm>
          <a:prstGeom prst="rect">
            <a:avLst/>
          </a:prstGeom>
          <a:noFill/>
        </p:spPr>
      </p:pic>
      <p:pic>
        <p:nvPicPr>
          <p:cNvPr id="35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0" y="7010400"/>
            <a:ext cx="300037" cy="300037"/>
          </a:xfrm>
          <a:prstGeom prst="rect">
            <a:avLst/>
          </a:prstGeom>
          <a:noFill/>
        </p:spPr>
      </p:pic>
      <p:pic>
        <p:nvPicPr>
          <p:cNvPr id="36" name="Picture 21" descr="C:\Program Files\Microsoft Office\MEDIA\OFFICE12\Bullets\j011583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7162800"/>
            <a:ext cx="300037" cy="3000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227</Words>
  <Application>Microsoft Office PowerPoint</Application>
  <PresentationFormat>On-screen Show (4:3)</PresentationFormat>
  <Paragraphs>16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Eagle Creek Academy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agamache</dc:creator>
  <cp:lastModifiedBy>agamache</cp:lastModifiedBy>
  <cp:revision>12</cp:revision>
  <dcterms:created xsi:type="dcterms:W3CDTF">2011-03-24T18:49:37Z</dcterms:created>
  <dcterms:modified xsi:type="dcterms:W3CDTF">2011-03-24T20:45:59Z</dcterms:modified>
</cp:coreProperties>
</file>